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74" r:id="rId3"/>
    <p:sldId id="272" r:id="rId4"/>
    <p:sldId id="273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98F2C-D6A2-6E44-BA2D-2C4F3D1FD6F3}">
          <p14:sldIdLst>
            <p14:sldId id="260"/>
            <p14:sldId id="274"/>
            <p14:sldId id="272"/>
            <p14:sldId id="273"/>
            <p14:sldId id="275"/>
            <p14:sldId id="276"/>
            <p14:sldId id="277"/>
            <p14:sldId id="278"/>
          </p14:sldIdLst>
        </p14:section>
        <p14:section name="Untitled Section" id="{90470467-BE20-DC43-8FC1-AB6D27F731A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7"/>
    <p:restoredTop sz="94716"/>
  </p:normalViewPr>
  <p:slideViewPr>
    <p:cSldViewPr snapToGrid="0" snapToObjects="1">
      <p:cViewPr varScale="1">
        <p:scale>
          <a:sx n="107" d="100"/>
          <a:sy n="107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3" d="100"/>
          <a:sy n="143" d="100"/>
        </p:scale>
        <p:origin x="31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2701D9-23E6-D644-9631-19BD8BBCC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3D10A-A1E9-CD4A-BBFD-8D3351960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AABF0-D288-5740-843A-D9E267A5216F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D60FA-2DA6-2940-9895-EEF184B6D5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706AE-F638-A147-B569-82BF5B28967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77825-0169-0F40-911E-A04AEA816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4CF7D-89EA-004D-85C1-701564458EAA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1508F-37D1-F440-BC36-7EDBD4476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4877-6037-3849-83AC-E9F76D88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882403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8D858-7201-DD48-92F2-01B17610F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8737F6E-3D4F-BD44-A672-3C9289B60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0676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E2F1-C083-5144-9271-5C32ECC10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F86CA65-50B0-5749-8AAE-42D3D4431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8717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7F7E-03D5-CA47-BC30-50764A51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578EF2-9184-7F44-8BC6-6E901CFCD7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2358201"/>
            <a:ext cx="3852863" cy="828675"/>
            <a:chOff x="1775380" y="2346151"/>
            <a:chExt cx="3852421" cy="828655"/>
          </a:xfrm>
        </p:grpSpPr>
        <p:sp>
          <p:nvSpPr>
            <p:cNvPr id="6" name="Rectangle 75">
              <a:extLst>
                <a:ext uri="{FF2B5EF4-FFF2-40B4-BE49-F238E27FC236}">
                  <a16:creationId xmlns:a16="http://schemas.microsoft.com/office/drawing/2014/main" id="{7FEE1D6A-2A31-824B-B8CD-AAEA7FED8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8" name="TextBox 76">
              <a:extLst>
                <a:ext uri="{FF2B5EF4-FFF2-40B4-BE49-F238E27FC236}">
                  <a16:creationId xmlns:a16="http://schemas.microsoft.com/office/drawing/2014/main" id="{DB36A48E-5FAB-8749-AD78-2994A820D4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AB8E87-F263-D741-8226-490856C126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2366987"/>
            <a:ext cx="414338" cy="414337"/>
            <a:chOff x="1234912" y="2347275"/>
            <a:chExt cx="414779" cy="41477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D7F9CC9-E912-D04E-AAFB-08981CC1AD86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Shape 2540">
              <a:extLst>
                <a:ext uri="{FF2B5EF4-FFF2-40B4-BE49-F238E27FC236}">
                  <a16:creationId xmlns:a16="http://schemas.microsoft.com/office/drawing/2014/main" id="{9A80A296-A1C3-D244-8000-C117AE99B772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8E0691-0999-1F44-BE29-D0EC06CEF48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6061" y="3640736"/>
            <a:ext cx="3852863" cy="828675"/>
            <a:chOff x="1775380" y="2346151"/>
            <a:chExt cx="3852421" cy="828655"/>
          </a:xfrm>
        </p:grpSpPr>
        <p:sp>
          <p:nvSpPr>
            <p:cNvPr id="13" name="Rectangle 75">
              <a:extLst>
                <a:ext uri="{FF2B5EF4-FFF2-40B4-BE49-F238E27FC236}">
                  <a16:creationId xmlns:a16="http://schemas.microsoft.com/office/drawing/2014/main" id="{CA218715-3EC0-684B-9540-3FE020A9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14" name="TextBox 76">
              <a:extLst>
                <a:ext uri="{FF2B5EF4-FFF2-40B4-BE49-F238E27FC236}">
                  <a16:creationId xmlns:a16="http://schemas.microsoft.com/office/drawing/2014/main" id="{67539EB7-CC8A-5946-BA10-461D4A461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BE73A4-9B87-C640-844E-177C1FBD58B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6311" y="3649522"/>
            <a:ext cx="414338" cy="414337"/>
            <a:chOff x="1234912" y="2347275"/>
            <a:chExt cx="414779" cy="41477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E4333A0-C2B2-F44E-9952-913982F6DBC1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Shape 2540">
              <a:extLst>
                <a:ext uri="{FF2B5EF4-FFF2-40B4-BE49-F238E27FC236}">
                  <a16:creationId xmlns:a16="http://schemas.microsoft.com/office/drawing/2014/main" id="{5BE9F278-9BB6-BB4F-9F5E-C2F74D416885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E5BA7-A20C-9248-BD34-24D4A42246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2358201"/>
            <a:ext cx="3852863" cy="828675"/>
            <a:chOff x="1775380" y="2346151"/>
            <a:chExt cx="3852421" cy="828655"/>
          </a:xfrm>
        </p:grpSpPr>
        <p:sp>
          <p:nvSpPr>
            <p:cNvPr id="19" name="Rectangle 75">
              <a:extLst>
                <a:ext uri="{FF2B5EF4-FFF2-40B4-BE49-F238E27FC236}">
                  <a16:creationId xmlns:a16="http://schemas.microsoft.com/office/drawing/2014/main" id="{790B4716-5FBA-E145-9D04-DEB88108D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20" name="TextBox 76">
              <a:extLst>
                <a:ext uri="{FF2B5EF4-FFF2-40B4-BE49-F238E27FC236}">
                  <a16:creationId xmlns:a16="http://schemas.microsoft.com/office/drawing/2014/main" id="{DE6B162F-416A-9646-984F-D4A1F45A1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CD1EAB-6E74-A44A-BC29-0547B90EF95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2366987"/>
            <a:ext cx="414338" cy="414337"/>
            <a:chOff x="1234912" y="2347275"/>
            <a:chExt cx="414779" cy="41477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966291F-E7CA-6649-B930-FE5733EA73DD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Shape 2540">
              <a:extLst>
                <a:ext uri="{FF2B5EF4-FFF2-40B4-BE49-F238E27FC236}">
                  <a16:creationId xmlns:a16="http://schemas.microsoft.com/office/drawing/2014/main" id="{04DD02E8-13D9-2C42-9DAA-FCA7F18F7700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DF3B0A-BBF8-154B-A944-DA250936A5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216196" y="3640736"/>
            <a:ext cx="3852863" cy="828675"/>
            <a:chOff x="1775380" y="2346151"/>
            <a:chExt cx="3852421" cy="828655"/>
          </a:xfrm>
        </p:grpSpPr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E07B7709-0F86-064D-BB5A-450864E9B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5380" y="2557649"/>
              <a:ext cx="3852421" cy="617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Hashtag fashion axe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fingerstache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, everyday carry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shoreditch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pinterest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umami authentic </a:t>
              </a:r>
              <a:r>
                <a:rPr lang="en-US" altLang="en-US" sz="1200" dirty="0" err="1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brooklyn</a:t>
              </a:r>
              <a:r>
                <a:rPr lang="en-US" altLang="en-US" sz="1200" dirty="0">
                  <a:solidFill>
                    <a:schemeClr val="tx2"/>
                  </a:solidFill>
                  <a:latin typeface="Source Sans Pro Light" pitchFamily="34" charset="0"/>
                  <a:ea typeface="Roboto Light" panose="02000000000000000000" pitchFamily="2" charset="0"/>
                  <a:cs typeface="Roboto Light" panose="02000000000000000000" pitchFamily="2" charset="0"/>
                </a:rPr>
                <a:t> YOLO .</a:t>
              </a:r>
            </a:p>
          </p:txBody>
        </p:sp>
        <p:sp>
          <p:nvSpPr>
            <p:cNvPr id="26" name="TextBox 76">
              <a:extLst>
                <a:ext uri="{FF2B5EF4-FFF2-40B4-BE49-F238E27FC236}">
                  <a16:creationId xmlns:a16="http://schemas.microsoft.com/office/drawing/2014/main" id="{891E8389-D6C4-0346-B714-6373E901A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5380" y="2346151"/>
              <a:ext cx="13179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solidFill>
                    <a:schemeClr val="tx1"/>
                  </a:solidFill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9:00AM – 10:00AM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58A5F6-1D73-904D-BA18-7E1ED2E499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76446" y="3649522"/>
            <a:ext cx="414338" cy="414337"/>
            <a:chOff x="1234912" y="2347275"/>
            <a:chExt cx="414779" cy="41477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318BA6-9185-7F41-9AC3-CA04731DF6B7}"/>
                </a:ext>
              </a:extLst>
            </p:cNvPr>
            <p:cNvSpPr/>
            <p:nvPr/>
          </p:nvSpPr>
          <p:spPr>
            <a:xfrm>
              <a:off x="1234912" y="2347275"/>
              <a:ext cx="414779" cy="4147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Shape 2540">
              <a:extLst>
                <a:ext uri="{FF2B5EF4-FFF2-40B4-BE49-F238E27FC236}">
                  <a16:creationId xmlns:a16="http://schemas.microsoft.com/office/drawing/2014/main" id="{67E5CCDA-986B-9F4A-85C8-6573F24D476D}"/>
                </a:ext>
              </a:extLst>
            </p:cNvPr>
            <p:cNvSpPr/>
            <p:nvPr/>
          </p:nvSpPr>
          <p:spPr>
            <a:xfrm>
              <a:off x="1350923" y="2463286"/>
              <a:ext cx="182756" cy="1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charset="0"/>
                <a:ea typeface="Source Sans Pro Light" charset="0"/>
                <a:cs typeface="Source Sans Pro Light" charset="0"/>
                <a:sym typeface="Gill Sans"/>
              </a:endParaRPr>
            </a:p>
          </p:txBody>
        </p:sp>
      </p:grp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B195A696-02CB-6640-A1D6-9FC85B863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834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366B-061B-BC44-9BCD-EC017D699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16760-40CF-BC43-95CF-18E02F29F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77985-76CD-C245-AE9B-933B3659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559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E03-EB01-0348-B57D-059EF3D3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5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7F0F8-63D2-2446-915B-727220193BA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656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C7DE4-6E0B-C54B-9294-3AA5FB65C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656" y="2825708"/>
            <a:ext cx="5157787" cy="368458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545F2F-CBD8-A440-A0AC-5E0B6E96F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08"/>
            <a:ext cx="5183188" cy="36845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D528D29-052D-EE40-B239-6C663404B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072440-6DFA-5545-A73A-BF59E512C34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48059" y="1681163"/>
            <a:ext cx="5157787" cy="8239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61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9A436A-E89B-BC47-BCCA-164DBC5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3FB7-D6EB-D34B-B23C-7C82AE28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3164" y="1048544"/>
            <a:ext cx="5459413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BA59393-43E0-594A-B740-BACC8D16D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93496" y="1207695"/>
            <a:ext cx="5068888" cy="2870200"/>
          </a:xfrm>
        </p:spPr>
      </p:sp>
    </p:spTree>
    <p:extLst>
      <p:ext uri="{BB962C8B-B14F-4D97-AF65-F5344CB8AC3E}">
        <p14:creationId xmlns:p14="http://schemas.microsoft.com/office/powerpoint/2010/main" val="46618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9A436A-E89B-BC47-BCCA-164DBC5C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068" y="6237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B03FB7-D6EB-D34B-B23C-7C82AE28B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8" y="373197"/>
            <a:ext cx="6152322" cy="53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2BA59393-43E0-594A-B740-BACC8D16DB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598" y="662400"/>
            <a:ext cx="5712232" cy="3234486"/>
          </a:xfrm>
        </p:spPr>
      </p:sp>
    </p:spTree>
    <p:extLst>
      <p:ext uri="{BB962C8B-B14F-4D97-AF65-F5344CB8AC3E}">
        <p14:creationId xmlns:p14="http://schemas.microsoft.com/office/powerpoint/2010/main" val="1693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1D282-FEB2-E24A-A83E-00473187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6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9EA8F-6472-CB48-82EB-EF69814AC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6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051F-FE81-8F49-BAAF-696E1492E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068" y="58118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BE45802-A042-6E41-83C9-A31284F56A93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13A58-E4F6-0043-87BC-D8160A66042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-37072" y="4955060"/>
            <a:ext cx="12257900" cy="19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3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7" r:id="rId6"/>
    <p:sldLayoutId id="21474836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77A69C0-DEB9-5E4B-9343-E522D09C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96" y="848120"/>
            <a:ext cx="908606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 or Title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171227-390B-F84C-BA8E-E0631C913D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016"/>
            <a:ext cx="12188388" cy="6855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04A93-5085-0273-7AE4-E7E77F30B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4" y="669444"/>
            <a:ext cx="113593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 Slide Option #1</a:t>
            </a:r>
          </a:p>
        </p:txBody>
      </p:sp>
      <p:pic>
        <p:nvPicPr>
          <p:cNvPr id="5" name="Picture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6D092AF-3FEB-42A0-9D9D-E9874DD17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317" y="2538201"/>
            <a:ext cx="3810000" cy="1295400"/>
          </a:xfrm>
          <a:prstGeom prst="rect">
            <a:avLst/>
          </a:prstGeom>
        </p:spPr>
      </p:pic>
      <p:pic>
        <p:nvPicPr>
          <p:cNvPr id="10" name="Picture 9" descr="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3B2D4D9-8563-D879-7CED-0A9FC5414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65" y="351589"/>
            <a:ext cx="3349648" cy="17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4B59236-F83F-A02A-0F2A-FC262FC8B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721"/>
            <a:ext cx="12280392" cy="6907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21ED72-21A6-E34D-B619-1F9A6332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64" y="622363"/>
            <a:ext cx="10515600" cy="646331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Title Slide Option #2</a:t>
            </a:r>
          </a:p>
        </p:txBody>
      </p:sp>
      <p:pic>
        <p:nvPicPr>
          <p:cNvPr id="10" name="Picture 9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9CA42400-025D-26EB-C6D8-7016AA36D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629" y="-69273"/>
            <a:ext cx="4008789" cy="26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AF5642-EE98-5740-A487-823BF3520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5" y="669444"/>
            <a:ext cx="9086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Slide Option #3</a:t>
            </a:r>
          </a:p>
        </p:txBody>
      </p:sp>
      <p:pic>
        <p:nvPicPr>
          <p:cNvPr id="3" name="Picture 2" descr="A close-up of a city&#10;&#10;Description automatically generated with low confidence">
            <a:extLst>
              <a:ext uri="{FF2B5EF4-FFF2-40B4-BE49-F238E27FC236}">
                <a16:creationId xmlns:a16="http://schemas.microsoft.com/office/drawing/2014/main" id="{F6C92C2D-4F82-A574-E8BF-8246CFFB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583" y="-201776"/>
            <a:ext cx="1909318" cy="551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4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AF5642-EE98-5740-A487-823BF3520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5" y="669444"/>
            <a:ext cx="90860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Slide Option #4</a:t>
            </a:r>
          </a:p>
        </p:txBody>
      </p:sp>
      <p:pic>
        <p:nvPicPr>
          <p:cNvPr id="3" name="Picture 2" descr="A picture containing screenshot, graphics, graphic design, design&#10;&#10;Description automatically generated">
            <a:extLst>
              <a:ext uri="{FF2B5EF4-FFF2-40B4-BE49-F238E27FC236}">
                <a16:creationId xmlns:a16="http://schemas.microsoft.com/office/drawing/2014/main" id="{6D0E4E1F-2851-002C-3281-68004616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33" y="4614693"/>
            <a:ext cx="2674930" cy="1484586"/>
          </a:xfrm>
          <a:prstGeom prst="rect">
            <a:avLst/>
          </a:prstGeom>
        </p:spPr>
      </p:pic>
      <p:pic>
        <p:nvPicPr>
          <p:cNvPr id="5" name="Picture 4" descr="A collage of a city street&#10;&#10;Description automatically generated with low confidence">
            <a:extLst>
              <a:ext uri="{FF2B5EF4-FFF2-40B4-BE49-F238E27FC236}">
                <a16:creationId xmlns:a16="http://schemas.microsoft.com/office/drawing/2014/main" id="{E10C55AB-988D-6B0F-70C5-7EE55C45C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181" y="0"/>
            <a:ext cx="3756819" cy="48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DC67-2F0B-165E-7D74-CB10EEB6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842F1-DB84-FA3B-8DCB-B5E73CFA9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5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BB1B-2775-CFFC-E4FE-E7418DA4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9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E290-981C-736B-3841-B262C11D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0D16-9DE2-8762-00C0-27F3A2B80B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29755-CCDE-0820-C0E6-23E305617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3828-81C0-328E-9189-3CD80A00A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4338C-8D7D-4B68-F4B3-B800C80B0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7431B-6DF1-ADD7-911D-9A699F170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7440F2-EC35-AA11-4932-21D267F7D6C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D75FC1-5EE0-84DE-2740-60F5E6E70E17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35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PM&amp;R">
      <a:dk1>
        <a:srgbClr val="08ACB6"/>
      </a:dk1>
      <a:lt1>
        <a:srgbClr val="FFFFFF"/>
      </a:lt1>
      <a:dk2>
        <a:srgbClr val="484848"/>
      </a:dk2>
      <a:lt2>
        <a:srgbClr val="E0E0E0"/>
      </a:lt2>
      <a:accent1>
        <a:srgbClr val="0E8E97"/>
      </a:accent1>
      <a:accent2>
        <a:srgbClr val="00CE79"/>
      </a:accent2>
      <a:accent3>
        <a:srgbClr val="A0A0A0"/>
      </a:accent3>
      <a:accent4>
        <a:srgbClr val="A0D620"/>
      </a:accent4>
      <a:accent5>
        <a:srgbClr val="484848"/>
      </a:accent5>
      <a:accent6>
        <a:srgbClr val="4BA858"/>
      </a:accent6>
      <a:hlink>
        <a:srgbClr val="E0E0E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24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Roboto Black</vt:lpstr>
      <vt:lpstr>Source Sans Pro Light</vt:lpstr>
      <vt:lpstr>Office Theme</vt:lpstr>
      <vt:lpstr>PowerPoint Presentation</vt:lpstr>
      <vt:lpstr>Title Slide Option #2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BAUHS</dc:creator>
  <cp:lastModifiedBy>Brianna M. Johnson</cp:lastModifiedBy>
  <cp:revision>42</cp:revision>
  <dcterms:created xsi:type="dcterms:W3CDTF">2020-09-18T14:53:05Z</dcterms:created>
  <dcterms:modified xsi:type="dcterms:W3CDTF">2023-05-16T18:01:39Z</dcterms:modified>
</cp:coreProperties>
</file>