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4A98F2C-D6A2-6E44-BA2D-2C4F3D1FD6F3}">
          <p14:sldIdLst>
            <p14:sldId id="266"/>
          </p14:sldIdLst>
        </p14:section>
        <p14:section name="Untitled Section" id="{90470467-BE20-DC43-8FC1-AB6D27F731AE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91DD4D-0861-38AD-277D-26B223D3A7AB}" v="303" dt="2025-11-18T16:00:08.2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gan Brunner" userId="S::mbrunner@aapmr.org::486d6cc0-672e-4623-aa72-0476782b7ec1" providerId="AD" clId="Web-{FC91DD4D-0861-38AD-277D-26B223D3A7AB}"/>
    <pc:docChg chg="delSld modSld modSection">
      <pc:chgData name="Megan Brunner" userId="S::mbrunner@aapmr.org::486d6cc0-672e-4623-aa72-0476782b7ec1" providerId="AD" clId="Web-{FC91DD4D-0861-38AD-277D-26B223D3A7AB}" dt="2025-11-18T16:00:08.233" v="255"/>
      <pc:docMkLst>
        <pc:docMk/>
      </pc:docMkLst>
      <pc:sldChg chg="del">
        <pc:chgData name="Megan Brunner" userId="S::mbrunner@aapmr.org::486d6cc0-672e-4623-aa72-0476782b7ec1" providerId="AD" clId="Web-{FC91DD4D-0861-38AD-277D-26B223D3A7AB}" dt="2025-11-18T16:00:08.233" v="255"/>
        <pc:sldMkLst>
          <pc:docMk/>
          <pc:sldMk cId="4027344009" sldId="256"/>
        </pc:sldMkLst>
      </pc:sldChg>
      <pc:sldChg chg="del">
        <pc:chgData name="Megan Brunner" userId="S::mbrunner@aapmr.org::486d6cc0-672e-4623-aa72-0476782b7ec1" providerId="AD" clId="Web-{FC91DD4D-0861-38AD-277D-26B223D3A7AB}" dt="2025-11-18T15:44:26.808" v="1"/>
        <pc:sldMkLst>
          <pc:docMk/>
          <pc:sldMk cId="1810692733" sldId="260"/>
        </pc:sldMkLst>
      </pc:sldChg>
      <pc:sldChg chg="del">
        <pc:chgData name="Megan Brunner" userId="S::mbrunner@aapmr.org::486d6cc0-672e-4623-aa72-0476782b7ec1" providerId="AD" clId="Web-{FC91DD4D-0861-38AD-277D-26B223D3A7AB}" dt="2025-11-18T15:44:26.808" v="2"/>
        <pc:sldMkLst>
          <pc:docMk/>
          <pc:sldMk cId="469721679" sldId="261"/>
        </pc:sldMkLst>
      </pc:sldChg>
      <pc:sldChg chg="del">
        <pc:chgData name="Megan Brunner" userId="S::mbrunner@aapmr.org::486d6cc0-672e-4623-aa72-0476782b7ec1" providerId="AD" clId="Web-{FC91DD4D-0861-38AD-277D-26B223D3A7AB}" dt="2025-11-18T15:44:26.808" v="0"/>
        <pc:sldMkLst>
          <pc:docMk/>
          <pc:sldMk cId="1473924754" sldId="265"/>
        </pc:sldMkLst>
      </pc:sldChg>
      <pc:sldChg chg="addSp delSp modSp delAnim">
        <pc:chgData name="Megan Brunner" userId="S::mbrunner@aapmr.org::486d6cc0-672e-4623-aa72-0476782b7ec1" providerId="AD" clId="Web-{FC91DD4D-0861-38AD-277D-26B223D3A7AB}" dt="2025-11-18T15:59:58.202" v="254" actId="20577"/>
        <pc:sldMkLst>
          <pc:docMk/>
          <pc:sldMk cId="276245733" sldId="266"/>
        </pc:sldMkLst>
        <pc:spChg chg="mod">
          <ac:chgData name="Megan Brunner" userId="S::mbrunner@aapmr.org::486d6cc0-672e-4623-aa72-0476782b7ec1" providerId="AD" clId="Web-{FC91DD4D-0861-38AD-277D-26B223D3A7AB}" dt="2025-11-18T15:52:01.673" v="12" actId="1076"/>
          <ac:spMkLst>
            <pc:docMk/>
            <pc:sldMk cId="276245733" sldId="266"/>
            <ac:spMk id="5" creationId="{0AB96013-AC4D-7441-ADAB-8FEADB5FE572}"/>
          </ac:spMkLst>
        </pc:spChg>
        <pc:spChg chg="mod">
          <ac:chgData name="Megan Brunner" userId="S::mbrunner@aapmr.org::486d6cc0-672e-4623-aa72-0476782b7ec1" providerId="AD" clId="Web-{FC91DD4D-0861-38AD-277D-26B223D3A7AB}" dt="2025-11-18T15:52:45.330" v="17" actId="20577"/>
          <ac:spMkLst>
            <pc:docMk/>
            <pc:sldMk cId="276245733" sldId="266"/>
            <ac:spMk id="7" creationId="{EFCC4FD8-711E-4148-80DC-20A40AC0274B}"/>
          </ac:spMkLst>
        </pc:spChg>
        <pc:spChg chg="del mod">
          <ac:chgData name="Megan Brunner" userId="S::mbrunner@aapmr.org::486d6cc0-672e-4623-aa72-0476782b7ec1" providerId="AD" clId="Web-{FC91DD4D-0861-38AD-277D-26B223D3A7AB}" dt="2025-11-18T15:56:44.493" v="219"/>
          <ac:spMkLst>
            <pc:docMk/>
            <pc:sldMk cId="276245733" sldId="266"/>
            <ac:spMk id="10" creationId="{E964867B-5C3F-5B45-867E-45C487A07C00}"/>
          </ac:spMkLst>
        </pc:spChg>
        <pc:spChg chg="mod">
          <ac:chgData name="Megan Brunner" userId="S::mbrunner@aapmr.org::486d6cc0-672e-4623-aa72-0476782b7ec1" providerId="AD" clId="Web-{FC91DD4D-0861-38AD-277D-26B223D3A7AB}" dt="2025-11-18T15:59:58.202" v="254" actId="20577"/>
          <ac:spMkLst>
            <pc:docMk/>
            <pc:sldMk cId="276245733" sldId="266"/>
            <ac:spMk id="14" creationId="{BC870F20-95F3-4846-908D-507E941A321E}"/>
          </ac:spMkLst>
        </pc:spChg>
        <pc:spChg chg="mod">
          <ac:chgData name="Megan Brunner" userId="S::mbrunner@aapmr.org::486d6cc0-672e-4623-aa72-0476782b7ec1" providerId="AD" clId="Web-{FC91DD4D-0861-38AD-277D-26B223D3A7AB}" dt="2025-11-18T15:58:58.465" v="249" actId="1076"/>
          <ac:spMkLst>
            <pc:docMk/>
            <pc:sldMk cId="276245733" sldId="266"/>
            <ac:spMk id="15" creationId="{F6BAB7CF-686B-404F-A43A-5BD9C1813D26}"/>
          </ac:spMkLst>
        </pc:spChg>
        <pc:grpChg chg="mod">
          <ac:chgData name="Megan Brunner" userId="S::mbrunner@aapmr.org::486d6cc0-672e-4623-aa72-0476782b7ec1" providerId="AD" clId="Web-{FC91DD4D-0861-38AD-277D-26B223D3A7AB}" dt="2025-11-18T15:58:26.165" v="243" actId="1076"/>
          <ac:grpSpMkLst>
            <pc:docMk/>
            <pc:sldMk cId="276245733" sldId="266"/>
            <ac:grpSpMk id="11" creationId="{4F67912C-CFEA-9D49-97CD-2E167CA0171D}"/>
          </ac:grpSpMkLst>
        </pc:grpChg>
        <pc:grpChg chg="mod">
          <ac:chgData name="Megan Brunner" userId="S::mbrunner@aapmr.org::486d6cc0-672e-4623-aa72-0476782b7ec1" providerId="AD" clId="Web-{FC91DD4D-0861-38AD-277D-26B223D3A7AB}" dt="2025-11-18T15:58:13.306" v="242" actId="1076"/>
          <ac:grpSpMkLst>
            <pc:docMk/>
            <pc:sldMk cId="276245733" sldId="266"/>
            <ac:grpSpMk id="16" creationId="{1E8C0F6D-27ED-F943-BC7B-808FA72AD825}"/>
          </ac:grpSpMkLst>
        </pc:grpChg>
        <pc:picChg chg="add mod">
          <ac:chgData name="Megan Brunner" userId="S::mbrunner@aapmr.org::486d6cc0-672e-4623-aa72-0476782b7ec1" providerId="AD" clId="Web-{FC91DD4D-0861-38AD-277D-26B223D3A7AB}" dt="2025-11-18T15:56:35.305" v="217" actId="14100"/>
          <ac:picMkLst>
            <pc:docMk/>
            <pc:sldMk cId="276245733" sldId="266"/>
            <ac:picMk id="2" creationId="{49F147E7-A7EB-D43C-09EA-C3D8572BEBB2}"/>
          </ac:picMkLst>
        </pc:picChg>
        <pc:picChg chg="del">
          <ac:chgData name="Megan Brunner" userId="S::mbrunner@aapmr.org::486d6cc0-672e-4623-aa72-0476782b7ec1" providerId="AD" clId="Web-{FC91DD4D-0861-38AD-277D-26B223D3A7AB}" dt="2025-11-18T15:56:24.024" v="214"/>
          <ac:picMkLst>
            <pc:docMk/>
            <pc:sldMk cId="276245733" sldId="266"/>
            <ac:picMk id="3" creationId="{14ABA816-51FB-EC4B-8C77-FB96BE779022}"/>
          </ac:picMkLst>
        </pc:picChg>
      </pc:sldChg>
      <pc:sldChg chg="del">
        <pc:chgData name="Megan Brunner" userId="S::mbrunner@aapmr.org::486d6cc0-672e-4623-aa72-0476782b7ec1" providerId="AD" clId="Web-{FC91DD4D-0861-38AD-277D-26B223D3A7AB}" dt="2025-11-18T15:44:26.808" v="3"/>
        <pc:sldMkLst>
          <pc:docMk/>
          <pc:sldMk cId="2599136622" sldId="267"/>
        </pc:sldMkLst>
      </pc:sldChg>
      <pc:sldChg chg="del">
        <pc:chgData name="Megan Brunner" userId="S::mbrunner@aapmr.org::486d6cc0-672e-4623-aa72-0476782b7ec1" providerId="AD" clId="Web-{FC91DD4D-0861-38AD-277D-26B223D3A7AB}" dt="2025-11-18T15:44:29.511" v="5"/>
        <pc:sldMkLst>
          <pc:docMk/>
          <pc:sldMk cId="185439666" sldId="268"/>
        </pc:sldMkLst>
      </pc:sldChg>
      <pc:sldChg chg="del">
        <pc:chgData name="Megan Brunner" userId="S::mbrunner@aapmr.org::486d6cc0-672e-4623-aa72-0476782b7ec1" providerId="AD" clId="Web-{FC91DD4D-0861-38AD-277D-26B223D3A7AB}" dt="2025-11-18T15:44:26.823" v="4"/>
        <pc:sldMkLst>
          <pc:docMk/>
          <pc:sldMk cId="1145789429" sldId="26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32701D9-23E6-D644-9631-19BD8BBCCFE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13D10A-A1E9-CD4A-BBFD-8D3351960A7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3AABF0-D288-5740-843A-D9E267A5216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CD60FA-2DA6-2940-9895-EEF184B6D5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2706AE-F638-A147-B569-82BF5B28967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A77825-0169-0F40-911E-A04AEA816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023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4CF7D-89EA-004D-85C1-701564458EAA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1508F-37D1-F440-BC36-7EDBD4476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62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94877-6037-3849-83AC-E9F76D887F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882403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D8D858-7201-DD48-92F2-01B17610F2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E8737F6E-3D4F-BD44-A672-3C9289B604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5068" y="6237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BE45802-A042-6E41-83C9-A31284F56A93}" type="slidenum">
              <a:rPr lang="en-US" smtClean="0"/>
              <a:pPr/>
              <a:t>‹#›</a:t>
            </a:fld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806767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7F7E-03D5-CA47-BC30-50764A518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FE2F1-C083-5144-9271-5C32ECC10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F86CA65-50B0-5749-8AAE-42D3D44313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5068" y="6237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BE45802-A042-6E41-83C9-A31284F56A93}" type="slidenum">
              <a:rPr lang="en-US" smtClean="0"/>
              <a:pPr/>
              <a:t>‹#›</a:t>
            </a:fld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1987177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7F7E-03D5-CA47-BC30-50764A518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9578EF2-9184-7F44-8BC6-6E901CFCD75B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276061" y="2358203"/>
            <a:ext cx="3852863" cy="518960"/>
            <a:chOff x="1775380" y="2346151"/>
            <a:chExt cx="3852421" cy="518947"/>
          </a:xfrm>
        </p:grpSpPr>
        <p:sp>
          <p:nvSpPr>
            <p:cNvPr id="6" name="Rectangle 75">
              <a:extLst>
                <a:ext uri="{FF2B5EF4-FFF2-40B4-BE49-F238E27FC236}">
                  <a16:creationId xmlns:a16="http://schemas.microsoft.com/office/drawing/2014/main" id="{7FEE1D6A-2A31-824B-B8CD-AAEA7FED8F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5380" y="2557649"/>
              <a:ext cx="3852421" cy="3074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30000"/>
                </a:lnSpc>
              </a:pPr>
              <a:r>
                <a:rPr lang="en-US" altLang="en-US" sz="12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Bullet copy goes here</a:t>
              </a:r>
            </a:p>
          </p:txBody>
        </p:sp>
        <p:sp>
          <p:nvSpPr>
            <p:cNvPr id="8" name="TextBox 76">
              <a:extLst>
                <a:ext uri="{FF2B5EF4-FFF2-40B4-BE49-F238E27FC236}">
                  <a16:creationId xmlns:a16="http://schemas.microsoft.com/office/drawing/2014/main" id="{DB36A48E-5FAB-8749-AD78-2994A820D4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5380" y="2346151"/>
              <a:ext cx="131799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chemeClr val="tx1"/>
                  </a:solidFill>
                  <a:latin typeface="Roboto Black" panose="02000000000000000000" pitchFamily="2" charset="0"/>
                  <a:ea typeface="Roboto Black" panose="02000000000000000000" pitchFamily="2" charset="0"/>
                  <a:cs typeface="Roboto Black" panose="02000000000000000000" pitchFamily="2" charset="0"/>
                </a:rPr>
                <a:t>9:00AM – 10:00AM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6AB8E87-F263-D741-8226-490856C1261A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736311" y="2366987"/>
            <a:ext cx="414338" cy="414337"/>
            <a:chOff x="1234912" y="2347275"/>
            <a:chExt cx="414779" cy="41477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D7F9CC9-E912-D04E-AAFB-08981CC1AD86}"/>
                </a:ext>
              </a:extLst>
            </p:cNvPr>
            <p:cNvSpPr/>
            <p:nvPr/>
          </p:nvSpPr>
          <p:spPr>
            <a:xfrm>
              <a:off x="1234912" y="2347275"/>
              <a:ext cx="414779" cy="41477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Shape 2540">
              <a:extLst>
                <a:ext uri="{FF2B5EF4-FFF2-40B4-BE49-F238E27FC236}">
                  <a16:creationId xmlns:a16="http://schemas.microsoft.com/office/drawing/2014/main" id="{9A80A296-A1C3-D244-8000-C117AE99B772}"/>
                </a:ext>
              </a:extLst>
            </p:cNvPr>
            <p:cNvSpPr/>
            <p:nvPr/>
          </p:nvSpPr>
          <p:spPr>
            <a:xfrm>
              <a:off x="1350923" y="2463286"/>
              <a:ext cx="182756" cy="1827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32" y="6661"/>
                  </a:moveTo>
                  <a:cubicBezTo>
                    <a:pt x="20540" y="6471"/>
                    <a:pt x="20228" y="6473"/>
                    <a:pt x="20038" y="6667"/>
                  </a:cubicBezTo>
                  <a:cubicBezTo>
                    <a:pt x="19903" y="6804"/>
                    <a:pt x="19870" y="7000"/>
                    <a:pt x="19929" y="7171"/>
                  </a:cubicBezTo>
                  <a:lnTo>
                    <a:pt x="19918" y="7175"/>
                  </a:lnTo>
                  <a:cubicBezTo>
                    <a:pt x="20365" y="8298"/>
                    <a:pt x="20618" y="951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cubicBezTo>
                    <a:pt x="5378" y="20618"/>
                    <a:pt x="982" y="16223"/>
                    <a:pt x="982" y="10800"/>
                  </a:cubicBezTo>
                  <a:cubicBezTo>
                    <a:pt x="982" y="5377"/>
                    <a:pt x="5378" y="982"/>
                    <a:pt x="10800" y="982"/>
                  </a:cubicBezTo>
                  <a:cubicBezTo>
                    <a:pt x="13575" y="982"/>
                    <a:pt x="16077" y="2136"/>
                    <a:pt x="17862" y="3989"/>
                  </a:cubicBezTo>
                  <a:lnTo>
                    <a:pt x="17868" y="3982"/>
                  </a:lnTo>
                  <a:cubicBezTo>
                    <a:pt x="18062" y="4157"/>
                    <a:pt x="18359" y="4153"/>
                    <a:pt x="18544" y="3965"/>
                  </a:cubicBezTo>
                  <a:cubicBezTo>
                    <a:pt x="18734" y="3771"/>
                    <a:pt x="18732" y="3461"/>
                    <a:pt x="18539" y="3270"/>
                  </a:cubicBezTo>
                  <a:cubicBezTo>
                    <a:pt x="18520" y="3252"/>
                    <a:pt x="18496" y="3244"/>
                    <a:pt x="18476" y="3230"/>
                  </a:cubicBezTo>
                  <a:cubicBezTo>
                    <a:pt x="16521" y="1241"/>
                    <a:pt x="13810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ubicBezTo>
                    <a:pt x="0" y="16764"/>
                    <a:pt x="4835" y="21600"/>
                    <a:pt x="10800" y="21600"/>
                  </a:cubicBezTo>
                  <a:cubicBezTo>
                    <a:pt x="16765" y="21600"/>
                    <a:pt x="21600" y="16764"/>
                    <a:pt x="21600" y="10800"/>
                  </a:cubicBezTo>
                  <a:cubicBezTo>
                    <a:pt x="21600" y="9412"/>
                    <a:pt x="21329" y="8089"/>
                    <a:pt x="20851" y="6869"/>
                  </a:cubicBezTo>
                  <a:cubicBezTo>
                    <a:pt x="20828" y="6794"/>
                    <a:pt x="20793" y="6721"/>
                    <a:pt x="20732" y="6661"/>
                  </a:cubicBezTo>
                  <a:moveTo>
                    <a:pt x="10792" y="13534"/>
                  </a:moveTo>
                  <a:lnTo>
                    <a:pt x="6238" y="8980"/>
                  </a:lnTo>
                  <a:cubicBezTo>
                    <a:pt x="6149" y="8891"/>
                    <a:pt x="6027" y="8836"/>
                    <a:pt x="5891" y="8836"/>
                  </a:cubicBezTo>
                  <a:cubicBezTo>
                    <a:pt x="5620" y="8836"/>
                    <a:pt x="5400" y="9056"/>
                    <a:pt x="5400" y="9327"/>
                  </a:cubicBezTo>
                  <a:cubicBezTo>
                    <a:pt x="5400" y="9463"/>
                    <a:pt x="5455" y="9585"/>
                    <a:pt x="5544" y="9675"/>
                  </a:cubicBezTo>
                  <a:lnTo>
                    <a:pt x="10453" y="14583"/>
                  </a:lnTo>
                  <a:cubicBezTo>
                    <a:pt x="10542" y="14672"/>
                    <a:pt x="10664" y="14727"/>
                    <a:pt x="10800" y="14727"/>
                  </a:cubicBezTo>
                  <a:cubicBezTo>
                    <a:pt x="10940" y="14727"/>
                    <a:pt x="11064" y="14668"/>
                    <a:pt x="11154" y="14574"/>
                  </a:cubicBezTo>
                  <a:lnTo>
                    <a:pt x="11155" y="14576"/>
                  </a:lnTo>
                  <a:lnTo>
                    <a:pt x="19353" y="5988"/>
                  </a:lnTo>
                  <a:cubicBezTo>
                    <a:pt x="19353" y="5989"/>
                    <a:pt x="19354" y="5990"/>
                    <a:pt x="19354" y="5991"/>
                  </a:cubicBezTo>
                  <a:lnTo>
                    <a:pt x="20055" y="5255"/>
                  </a:lnTo>
                  <a:cubicBezTo>
                    <a:pt x="20055" y="5255"/>
                    <a:pt x="20054" y="5254"/>
                    <a:pt x="20054" y="5253"/>
                  </a:cubicBezTo>
                  <a:lnTo>
                    <a:pt x="21464" y="3775"/>
                  </a:lnTo>
                  <a:lnTo>
                    <a:pt x="21463" y="3774"/>
                  </a:lnTo>
                  <a:cubicBezTo>
                    <a:pt x="21547" y="3686"/>
                    <a:pt x="21600" y="3567"/>
                    <a:pt x="21600" y="3436"/>
                  </a:cubicBezTo>
                  <a:cubicBezTo>
                    <a:pt x="21600" y="3166"/>
                    <a:pt x="21380" y="2945"/>
                    <a:pt x="21109" y="2945"/>
                  </a:cubicBezTo>
                  <a:cubicBezTo>
                    <a:pt x="20969" y="2945"/>
                    <a:pt x="20844" y="3005"/>
                    <a:pt x="20755" y="3099"/>
                  </a:cubicBezTo>
                  <a:lnTo>
                    <a:pt x="20754" y="3097"/>
                  </a:lnTo>
                  <a:lnTo>
                    <a:pt x="19493" y="4419"/>
                  </a:lnTo>
                  <a:cubicBezTo>
                    <a:pt x="19492" y="4418"/>
                    <a:pt x="19491" y="4416"/>
                    <a:pt x="19490" y="4415"/>
                  </a:cubicBezTo>
                  <a:lnTo>
                    <a:pt x="18805" y="5133"/>
                  </a:lnTo>
                  <a:cubicBezTo>
                    <a:pt x="18806" y="5134"/>
                    <a:pt x="18807" y="5136"/>
                    <a:pt x="18807" y="5137"/>
                  </a:cubicBezTo>
                  <a:cubicBezTo>
                    <a:pt x="18807" y="5137"/>
                    <a:pt x="10792" y="13534"/>
                    <a:pt x="10792" y="13534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 eaLnBrk="1" fontAlgn="auto" hangingPunct="1">
                <a:spcBef>
                  <a:spcPts val="0"/>
                </a:spcBef>
                <a:spcAft>
                  <a:spcPts val="0"/>
                </a:spcAft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ource Sans Pro Light" charset="0"/>
                <a:ea typeface="Source Sans Pro Light" charset="0"/>
                <a:cs typeface="Source Sans Pro Light" charset="0"/>
                <a:sym typeface="Gill Sans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48E0691-0999-1F44-BE29-D0EC06CEF48C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276061" y="3640738"/>
            <a:ext cx="3852863" cy="518960"/>
            <a:chOff x="1775380" y="2346151"/>
            <a:chExt cx="3852421" cy="518947"/>
          </a:xfrm>
        </p:grpSpPr>
        <p:sp>
          <p:nvSpPr>
            <p:cNvPr id="13" name="Rectangle 75">
              <a:extLst>
                <a:ext uri="{FF2B5EF4-FFF2-40B4-BE49-F238E27FC236}">
                  <a16:creationId xmlns:a16="http://schemas.microsoft.com/office/drawing/2014/main" id="{CA218715-3EC0-684B-9540-3FE020A923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5380" y="2557649"/>
              <a:ext cx="3852421" cy="3074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30000"/>
                </a:lnSpc>
              </a:pPr>
              <a:r>
                <a:rPr lang="en-US" altLang="en-US" sz="12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Bullet copy goes here</a:t>
              </a:r>
            </a:p>
          </p:txBody>
        </p:sp>
        <p:sp>
          <p:nvSpPr>
            <p:cNvPr id="14" name="TextBox 76">
              <a:extLst>
                <a:ext uri="{FF2B5EF4-FFF2-40B4-BE49-F238E27FC236}">
                  <a16:creationId xmlns:a16="http://schemas.microsoft.com/office/drawing/2014/main" id="{67539EB7-CC8A-5946-BA10-461D4A4614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5380" y="2346151"/>
              <a:ext cx="131799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chemeClr val="tx1"/>
                  </a:solidFill>
                  <a:latin typeface="Roboto Black" panose="02000000000000000000" pitchFamily="2" charset="0"/>
                  <a:ea typeface="Roboto Black" panose="02000000000000000000" pitchFamily="2" charset="0"/>
                  <a:cs typeface="Roboto Black" panose="02000000000000000000" pitchFamily="2" charset="0"/>
                </a:rPr>
                <a:t>9:00AM – 10:00AM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EBE73A4-9B87-C640-844E-177C1FBD58BC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736311" y="3649522"/>
            <a:ext cx="414338" cy="414337"/>
            <a:chOff x="1234912" y="2347275"/>
            <a:chExt cx="414779" cy="41477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E4333A0-C2B2-F44E-9952-913982F6DBC1}"/>
                </a:ext>
              </a:extLst>
            </p:cNvPr>
            <p:cNvSpPr/>
            <p:nvPr/>
          </p:nvSpPr>
          <p:spPr>
            <a:xfrm>
              <a:off x="1234912" y="2347275"/>
              <a:ext cx="414779" cy="41477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Shape 2540">
              <a:extLst>
                <a:ext uri="{FF2B5EF4-FFF2-40B4-BE49-F238E27FC236}">
                  <a16:creationId xmlns:a16="http://schemas.microsoft.com/office/drawing/2014/main" id="{5BE9F278-9BB6-BB4F-9F5E-C2F74D416885}"/>
                </a:ext>
              </a:extLst>
            </p:cNvPr>
            <p:cNvSpPr/>
            <p:nvPr/>
          </p:nvSpPr>
          <p:spPr>
            <a:xfrm>
              <a:off x="1350923" y="2463286"/>
              <a:ext cx="182756" cy="1827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32" y="6661"/>
                  </a:moveTo>
                  <a:cubicBezTo>
                    <a:pt x="20540" y="6471"/>
                    <a:pt x="20228" y="6473"/>
                    <a:pt x="20038" y="6667"/>
                  </a:cubicBezTo>
                  <a:cubicBezTo>
                    <a:pt x="19903" y="6804"/>
                    <a:pt x="19870" y="7000"/>
                    <a:pt x="19929" y="7171"/>
                  </a:cubicBezTo>
                  <a:lnTo>
                    <a:pt x="19918" y="7175"/>
                  </a:lnTo>
                  <a:cubicBezTo>
                    <a:pt x="20365" y="8298"/>
                    <a:pt x="20618" y="951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cubicBezTo>
                    <a:pt x="5378" y="20618"/>
                    <a:pt x="982" y="16223"/>
                    <a:pt x="982" y="10800"/>
                  </a:cubicBezTo>
                  <a:cubicBezTo>
                    <a:pt x="982" y="5377"/>
                    <a:pt x="5378" y="982"/>
                    <a:pt x="10800" y="982"/>
                  </a:cubicBezTo>
                  <a:cubicBezTo>
                    <a:pt x="13575" y="982"/>
                    <a:pt x="16077" y="2136"/>
                    <a:pt x="17862" y="3989"/>
                  </a:cubicBezTo>
                  <a:lnTo>
                    <a:pt x="17868" y="3982"/>
                  </a:lnTo>
                  <a:cubicBezTo>
                    <a:pt x="18062" y="4157"/>
                    <a:pt x="18359" y="4153"/>
                    <a:pt x="18544" y="3965"/>
                  </a:cubicBezTo>
                  <a:cubicBezTo>
                    <a:pt x="18734" y="3771"/>
                    <a:pt x="18732" y="3461"/>
                    <a:pt x="18539" y="3270"/>
                  </a:cubicBezTo>
                  <a:cubicBezTo>
                    <a:pt x="18520" y="3252"/>
                    <a:pt x="18496" y="3244"/>
                    <a:pt x="18476" y="3230"/>
                  </a:cubicBezTo>
                  <a:cubicBezTo>
                    <a:pt x="16521" y="1241"/>
                    <a:pt x="13810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ubicBezTo>
                    <a:pt x="0" y="16764"/>
                    <a:pt x="4835" y="21600"/>
                    <a:pt x="10800" y="21600"/>
                  </a:cubicBezTo>
                  <a:cubicBezTo>
                    <a:pt x="16765" y="21600"/>
                    <a:pt x="21600" y="16764"/>
                    <a:pt x="21600" y="10800"/>
                  </a:cubicBezTo>
                  <a:cubicBezTo>
                    <a:pt x="21600" y="9412"/>
                    <a:pt x="21329" y="8089"/>
                    <a:pt x="20851" y="6869"/>
                  </a:cubicBezTo>
                  <a:cubicBezTo>
                    <a:pt x="20828" y="6794"/>
                    <a:pt x="20793" y="6721"/>
                    <a:pt x="20732" y="6661"/>
                  </a:cubicBezTo>
                  <a:moveTo>
                    <a:pt x="10792" y="13534"/>
                  </a:moveTo>
                  <a:lnTo>
                    <a:pt x="6238" y="8980"/>
                  </a:lnTo>
                  <a:cubicBezTo>
                    <a:pt x="6149" y="8891"/>
                    <a:pt x="6027" y="8836"/>
                    <a:pt x="5891" y="8836"/>
                  </a:cubicBezTo>
                  <a:cubicBezTo>
                    <a:pt x="5620" y="8836"/>
                    <a:pt x="5400" y="9056"/>
                    <a:pt x="5400" y="9327"/>
                  </a:cubicBezTo>
                  <a:cubicBezTo>
                    <a:pt x="5400" y="9463"/>
                    <a:pt x="5455" y="9585"/>
                    <a:pt x="5544" y="9675"/>
                  </a:cubicBezTo>
                  <a:lnTo>
                    <a:pt x="10453" y="14583"/>
                  </a:lnTo>
                  <a:cubicBezTo>
                    <a:pt x="10542" y="14672"/>
                    <a:pt x="10664" y="14727"/>
                    <a:pt x="10800" y="14727"/>
                  </a:cubicBezTo>
                  <a:cubicBezTo>
                    <a:pt x="10940" y="14727"/>
                    <a:pt x="11064" y="14668"/>
                    <a:pt x="11154" y="14574"/>
                  </a:cubicBezTo>
                  <a:lnTo>
                    <a:pt x="11155" y="14576"/>
                  </a:lnTo>
                  <a:lnTo>
                    <a:pt x="19353" y="5988"/>
                  </a:lnTo>
                  <a:cubicBezTo>
                    <a:pt x="19353" y="5989"/>
                    <a:pt x="19354" y="5990"/>
                    <a:pt x="19354" y="5991"/>
                  </a:cubicBezTo>
                  <a:lnTo>
                    <a:pt x="20055" y="5255"/>
                  </a:lnTo>
                  <a:cubicBezTo>
                    <a:pt x="20055" y="5255"/>
                    <a:pt x="20054" y="5254"/>
                    <a:pt x="20054" y="5253"/>
                  </a:cubicBezTo>
                  <a:lnTo>
                    <a:pt x="21464" y="3775"/>
                  </a:lnTo>
                  <a:lnTo>
                    <a:pt x="21463" y="3774"/>
                  </a:lnTo>
                  <a:cubicBezTo>
                    <a:pt x="21547" y="3686"/>
                    <a:pt x="21600" y="3567"/>
                    <a:pt x="21600" y="3436"/>
                  </a:cubicBezTo>
                  <a:cubicBezTo>
                    <a:pt x="21600" y="3166"/>
                    <a:pt x="21380" y="2945"/>
                    <a:pt x="21109" y="2945"/>
                  </a:cubicBezTo>
                  <a:cubicBezTo>
                    <a:pt x="20969" y="2945"/>
                    <a:pt x="20844" y="3005"/>
                    <a:pt x="20755" y="3099"/>
                  </a:cubicBezTo>
                  <a:lnTo>
                    <a:pt x="20754" y="3097"/>
                  </a:lnTo>
                  <a:lnTo>
                    <a:pt x="19493" y="4419"/>
                  </a:lnTo>
                  <a:cubicBezTo>
                    <a:pt x="19492" y="4418"/>
                    <a:pt x="19491" y="4416"/>
                    <a:pt x="19490" y="4415"/>
                  </a:cubicBezTo>
                  <a:lnTo>
                    <a:pt x="18805" y="5133"/>
                  </a:lnTo>
                  <a:cubicBezTo>
                    <a:pt x="18806" y="5134"/>
                    <a:pt x="18807" y="5136"/>
                    <a:pt x="18807" y="5137"/>
                  </a:cubicBezTo>
                  <a:cubicBezTo>
                    <a:pt x="18807" y="5137"/>
                    <a:pt x="10792" y="13534"/>
                    <a:pt x="10792" y="13534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 eaLnBrk="1" fontAlgn="auto" hangingPunct="1">
                <a:spcBef>
                  <a:spcPts val="0"/>
                </a:spcBef>
                <a:spcAft>
                  <a:spcPts val="0"/>
                </a:spcAft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ource Sans Pro Light" charset="0"/>
                <a:ea typeface="Source Sans Pro Light" charset="0"/>
                <a:cs typeface="Source Sans Pro Light" charset="0"/>
                <a:sym typeface="Gill Sans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44E5BA7-A20C-9248-BD34-24D4A422460B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6216196" y="2358203"/>
            <a:ext cx="3852863" cy="518960"/>
            <a:chOff x="1775380" y="2346151"/>
            <a:chExt cx="3852421" cy="518947"/>
          </a:xfrm>
        </p:grpSpPr>
        <p:sp>
          <p:nvSpPr>
            <p:cNvPr id="19" name="Rectangle 75">
              <a:extLst>
                <a:ext uri="{FF2B5EF4-FFF2-40B4-BE49-F238E27FC236}">
                  <a16:creationId xmlns:a16="http://schemas.microsoft.com/office/drawing/2014/main" id="{790B4716-5FBA-E145-9D04-DEB88108D2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5380" y="2557649"/>
              <a:ext cx="3852421" cy="3074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30000"/>
                </a:lnSpc>
              </a:pPr>
              <a:r>
                <a:rPr lang="en-US" altLang="en-US" sz="12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Bullet copy goes here</a:t>
              </a:r>
            </a:p>
          </p:txBody>
        </p:sp>
        <p:sp>
          <p:nvSpPr>
            <p:cNvPr id="20" name="TextBox 76">
              <a:extLst>
                <a:ext uri="{FF2B5EF4-FFF2-40B4-BE49-F238E27FC236}">
                  <a16:creationId xmlns:a16="http://schemas.microsoft.com/office/drawing/2014/main" id="{DE6B162F-416A-9646-984F-D4A1F45A14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5380" y="2346151"/>
              <a:ext cx="131799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chemeClr val="tx1"/>
                  </a:solidFill>
                  <a:latin typeface="Roboto Black" panose="02000000000000000000" pitchFamily="2" charset="0"/>
                  <a:ea typeface="Roboto Black" panose="02000000000000000000" pitchFamily="2" charset="0"/>
                  <a:cs typeface="Roboto Black" panose="02000000000000000000" pitchFamily="2" charset="0"/>
                </a:rPr>
                <a:t>9:00AM – 10:00AM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BCD1EAB-6E74-A44A-BC29-0547B90EF958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5676446" y="2366987"/>
            <a:ext cx="414338" cy="414337"/>
            <a:chOff x="1234912" y="2347275"/>
            <a:chExt cx="414779" cy="41477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6966291F-E7CA-6649-B930-FE5733EA73DD}"/>
                </a:ext>
              </a:extLst>
            </p:cNvPr>
            <p:cNvSpPr/>
            <p:nvPr/>
          </p:nvSpPr>
          <p:spPr>
            <a:xfrm>
              <a:off x="1234912" y="2347275"/>
              <a:ext cx="414779" cy="41477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Shape 2540">
              <a:extLst>
                <a:ext uri="{FF2B5EF4-FFF2-40B4-BE49-F238E27FC236}">
                  <a16:creationId xmlns:a16="http://schemas.microsoft.com/office/drawing/2014/main" id="{04DD02E8-13D9-2C42-9DAA-FCA7F18F7700}"/>
                </a:ext>
              </a:extLst>
            </p:cNvPr>
            <p:cNvSpPr/>
            <p:nvPr/>
          </p:nvSpPr>
          <p:spPr>
            <a:xfrm>
              <a:off x="1350923" y="2463286"/>
              <a:ext cx="182756" cy="1827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32" y="6661"/>
                  </a:moveTo>
                  <a:cubicBezTo>
                    <a:pt x="20540" y="6471"/>
                    <a:pt x="20228" y="6473"/>
                    <a:pt x="20038" y="6667"/>
                  </a:cubicBezTo>
                  <a:cubicBezTo>
                    <a:pt x="19903" y="6804"/>
                    <a:pt x="19870" y="7000"/>
                    <a:pt x="19929" y="7171"/>
                  </a:cubicBezTo>
                  <a:lnTo>
                    <a:pt x="19918" y="7175"/>
                  </a:lnTo>
                  <a:cubicBezTo>
                    <a:pt x="20365" y="8298"/>
                    <a:pt x="20618" y="951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cubicBezTo>
                    <a:pt x="5378" y="20618"/>
                    <a:pt x="982" y="16223"/>
                    <a:pt x="982" y="10800"/>
                  </a:cubicBezTo>
                  <a:cubicBezTo>
                    <a:pt x="982" y="5377"/>
                    <a:pt x="5378" y="982"/>
                    <a:pt x="10800" y="982"/>
                  </a:cubicBezTo>
                  <a:cubicBezTo>
                    <a:pt x="13575" y="982"/>
                    <a:pt x="16077" y="2136"/>
                    <a:pt x="17862" y="3989"/>
                  </a:cubicBezTo>
                  <a:lnTo>
                    <a:pt x="17868" y="3982"/>
                  </a:lnTo>
                  <a:cubicBezTo>
                    <a:pt x="18062" y="4157"/>
                    <a:pt x="18359" y="4153"/>
                    <a:pt x="18544" y="3965"/>
                  </a:cubicBezTo>
                  <a:cubicBezTo>
                    <a:pt x="18734" y="3771"/>
                    <a:pt x="18732" y="3461"/>
                    <a:pt x="18539" y="3270"/>
                  </a:cubicBezTo>
                  <a:cubicBezTo>
                    <a:pt x="18520" y="3252"/>
                    <a:pt x="18496" y="3244"/>
                    <a:pt x="18476" y="3230"/>
                  </a:cubicBezTo>
                  <a:cubicBezTo>
                    <a:pt x="16521" y="1241"/>
                    <a:pt x="13810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ubicBezTo>
                    <a:pt x="0" y="16764"/>
                    <a:pt x="4835" y="21600"/>
                    <a:pt x="10800" y="21600"/>
                  </a:cubicBezTo>
                  <a:cubicBezTo>
                    <a:pt x="16765" y="21600"/>
                    <a:pt x="21600" y="16764"/>
                    <a:pt x="21600" y="10800"/>
                  </a:cubicBezTo>
                  <a:cubicBezTo>
                    <a:pt x="21600" y="9412"/>
                    <a:pt x="21329" y="8089"/>
                    <a:pt x="20851" y="6869"/>
                  </a:cubicBezTo>
                  <a:cubicBezTo>
                    <a:pt x="20828" y="6794"/>
                    <a:pt x="20793" y="6721"/>
                    <a:pt x="20732" y="6661"/>
                  </a:cubicBezTo>
                  <a:moveTo>
                    <a:pt x="10792" y="13534"/>
                  </a:moveTo>
                  <a:lnTo>
                    <a:pt x="6238" y="8980"/>
                  </a:lnTo>
                  <a:cubicBezTo>
                    <a:pt x="6149" y="8891"/>
                    <a:pt x="6027" y="8836"/>
                    <a:pt x="5891" y="8836"/>
                  </a:cubicBezTo>
                  <a:cubicBezTo>
                    <a:pt x="5620" y="8836"/>
                    <a:pt x="5400" y="9056"/>
                    <a:pt x="5400" y="9327"/>
                  </a:cubicBezTo>
                  <a:cubicBezTo>
                    <a:pt x="5400" y="9463"/>
                    <a:pt x="5455" y="9585"/>
                    <a:pt x="5544" y="9675"/>
                  </a:cubicBezTo>
                  <a:lnTo>
                    <a:pt x="10453" y="14583"/>
                  </a:lnTo>
                  <a:cubicBezTo>
                    <a:pt x="10542" y="14672"/>
                    <a:pt x="10664" y="14727"/>
                    <a:pt x="10800" y="14727"/>
                  </a:cubicBezTo>
                  <a:cubicBezTo>
                    <a:pt x="10940" y="14727"/>
                    <a:pt x="11064" y="14668"/>
                    <a:pt x="11154" y="14574"/>
                  </a:cubicBezTo>
                  <a:lnTo>
                    <a:pt x="11155" y="14576"/>
                  </a:lnTo>
                  <a:lnTo>
                    <a:pt x="19353" y="5988"/>
                  </a:lnTo>
                  <a:cubicBezTo>
                    <a:pt x="19353" y="5989"/>
                    <a:pt x="19354" y="5990"/>
                    <a:pt x="19354" y="5991"/>
                  </a:cubicBezTo>
                  <a:lnTo>
                    <a:pt x="20055" y="5255"/>
                  </a:lnTo>
                  <a:cubicBezTo>
                    <a:pt x="20055" y="5255"/>
                    <a:pt x="20054" y="5254"/>
                    <a:pt x="20054" y="5253"/>
                  </a:cubicBezTo>
                  <a:lnTo>
                    <a:pt x="21464" y="3775"/>
                  </a:lnTo>
                  <a:lnTo>
                    <a:pt x="21463" y="3774"/>
                  </a:lnTo>
                  <a:cubicBezTo>
                    <a:pt x="21547" y="3686"/>
                    <a:pt x="21600" y="3567"/>
                    <a:pt x="21600" y="3436"/>
                  </a:cubicBezTo>
                  <a:cubicBezTo>
                    <a:pt x="21600" y="3166"/>
                    <a:pt x="21380" y="2945"/>
                    <a:pt x="21109" y="2945"/>
                  </a:cubicBezTo>
                  <a:cubicBezTo>
                    <a:pt x="20969" y="2945"/>
                    <a:pt x="20844" y="3005"/>
                    <a:pt x="20755" y="3099"/>
                  </a:cubicBezTo>
                  <a:lnTo>
                    <a:pt x="20754" y="3097"/>
                  </a:lnTo>
                  <a:lnTo>
                    <a:pt x="19493" y="4419"/>
                  </a:lnTo>
                  <a:cubicBezTo>
                    <a:pt x="19492" y="4418"/>
                    <a:pt x="19491" y="4416"/>
                    <a:pt x="19490" y="4415"/>
                  </a:cubicBezTo>
                  <a:lnTo>
                    <a:pt x="18805" y="5133"/>
                  </a:lnTo>
                  <a:cubicBezTo>
                    <a:pt x="18806" y="5134"/>
                    <a:pt x="18807" y="5136"/>
                    <a:pt x="18807" y="5137"/>
                  </a:cubicBezTo>
                  <a:cubicBezTo>
                    <a:pt x="18807" y="5137"/>
                    <a:pt x="10792" y="13534"/>
                    <a:pt x="10792" y="13534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 eaLnBrk="1" fontAlgn="auto" hangingPunct="1">
                <a:spcBef>
                  <a:spcPts val="0"/>
                </a:spcBef>
                <a:spcAft>
                  <a:spcPts val="0"/>
                </a:spcAft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ource Sans Pro Light" charset="0"/>
                <a:ea typeface="Source Sans Pro Light" charset="0"/>
                <a:cs typeface="Source Sans Pro Light" charset="0"/>
                <a:sym typeface="Gill Sans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FDF3B0A-BBF8-154B-A944-DA250936A591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6216196" y="3640738"/>
            <a:ext cx="3852863" cy="518960"/>
            <a:chOff x="1775380" y="2346151"/>
            <a:chExt cx="3852421" cy="518947"/>
          </a:xfrm>
        </p:grpSpPr>
        <p:sp>
          <p:nvSpPr>
            <p:cNvPr id="25" name="Rectangle 75">
              <a:extLst>
                <a:ext uri="{FF2B5EF4-FFF2-40B4-BE49-F238E27FC236}">
                  <a16:creationId xmlns:a16="http://schemas.microsoft.com/office/drawing/2014/main" id="{E07B7709-0F86-064D-BB5A-450864E9B0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5380" y="2557649"/>
              <a:ext cx="3852421" cy="3074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30000"/>
                </a:lnSpc>
              </a:pPr>
              <a:r>
                <a:rPr lang="en-US" altLang="en-US" sz="12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Bullet copy goes here</a:t>
              </a:r>
            </a:p>
          </p:txBody>
        </p:sp>
        <p:sp>
          <p:nvSpPr>
            <p:cNvPr id="26" name="TextBox 76">
              <a:extLst>
                <a:ext uri="{FF2B5EF4-FFF2-40B4-BE49-F238E27FC236}">
                  <a16:creationId xmlns:a16="http://schemas.microsoft.com/office/drawing/2014/main" id="{891E8389-D6C4-0346-B714-6373E901A7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5380" y="2346151"/>
              <a:ext cx="131799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chemeClr val="tx1"/>
                  </a:solidFill>
                  <a:latin typeface="Roboto Black" panose="02000000000000000000" pitchFamily="2" charset="0"/>
                  <a:ea typeface="Roboto Black" panose="02000000000000000000" pitchFamily="2" charset="0"/>
                  <a:cs typeface="Roboto Black" panose="02000000000000000000" pitchFamily="2" charset="0"/>
                </a:rPr>
                <a:t>9:00AM – 10:00AM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158A5F6-1D73-904D-BA18-7E1ED2E499B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5676446" y="3649522"/>
            <a:ext cx="414338" cy="414337"/>
            <a:chOff x="1234912" y="2347275"/>
            <a:chExt cx="414779" cy="414779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52318BA6-9185-7F41-9AC3-CA04731DF6B7}"/>
                </a:ext>
              </a:extLst>
            </p:cNvPr>
            <p:cNvSpPr/>
            <p:nvPr/>
          </p:nvSpPr>
          <p:spPr>
            <a:xfrm>
              <a:off x="1234912" y="2347275"/>
              <a:ext cx="414779" cy="41477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9" name="Shape 2540">
              <a:extLst>
                <a:ext uri="{FF2B5EF4-FFF2-40B4-BE49-F238E27FC236}">
                  <a16:creationId xmlns:a16="http://schemas.microsoft.com/office/drawing/2014/main" id="{67E5CCDA-986B-9F4A-85C8-6573F24D476D}"/>
                </a:ext>
              </a:extLst>
            </p:cNvPr>
            <p:cNvSpPr/>
            <p:nvPr/>
          </p:nvSpPr>
          <p:spPr>
            <a:xfrm>
              <a:off x="1350923" y="2463286"/>
              <a:ext cx="182756" cy="1827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32" y="6661"/>
                  </a:moveTo>
                  <a:cubicBezTo>
                    <a:pt x="20540" y="6471"/>
                    <a:pt x="20228" y="6473"/>
                    <a:pt x="20038" y="6667"/>
                  </a:cubicBezTo>
                  <a:cubicBezTo>
                    <a:pt x="19903" y="6804"/>
                    <a:pt x="19870" y="7000"/>
                    <a:pt x="19929" y="7171"/>
                  </a:cubicBezTo>
                  <a:lnTo>
                    <a:pt x="19918" y="7175"/>
                  </a:lnTo>
                  <a:cubicBezTo>
                    <a:pt x="20365" y="8298"/>
                    <a:pt x="20618" y="951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cubicBezTo>
                    <a:pt x="5378" y="20618"/>
                    <a:pt x="982" y="16223"/>
                    <a:pt x="982" y="10800"/>
                  </a:cubicBezTo>
                  <a:cubicBezTo>
                    <a:pt x="982" y="5377"/>
                    <a:pt x="5378" y="982"/>
                    <a:pt x="10800" y="982"/>
                  </a:cubicBezTo>
                  <a:cubicBezTo>
                    <a:pt x="13575" y="982"/>
                    <a:pt x="16077" y="2136"/>
                    <a:pt x="17862" y="3989"/>
                  </a:cubicBezTo>
                  <a:lnTo>
                    <a:pt x="17868" y="3982"/>
                  </a:lnTo>
                  <a:cubicBezTo>
                    <a:pt x="18062" y="4157"/>
                    <a:pt x="18359" y="4153"/>
                    <a:pt x="18544" y="3965"/>
                  </a:cubicBezTo>
                  <a:cubicBezTo>
                    <a:pt x="18734" y="3771"/>
                    <a:pt x="18732" y="3461"/>
                    <a:pt x="18539" y="3270"/>
                  </a:cubicBezTo>
                  <a:cubicBezTo>
                    <a:pt x="18520" y="3252"/>
                    <a:pt x="18496" y="3244"/>
                    <a:pt x="18476" y="3230"/>
                  </a:cubicBezTo>
                  <a:cubicBezTo>
                    <a:pt x="16521" y="1241"/>
                    <a:pt x="13810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ubicBezTo>
                    <a:pt x="0" y="16764"/>
                    <a:pt x="4835" y="21600"/>
                    <a:pt x="10800" y="21600"/>
                  </a:cubicBezTo>
                  <a:cubicBezTo>
                    <a:pt x="16765" y="21600"/>
                    <a:pt x="21600" y="16764"/>
                    <a:pt x="21600" y="10800"/>
                  </a:cubicBezTo>
                  <a:cubicBezTo>
                    <a:pt x="21600" y="9412"/>
                    <a:pt x="21329" y="8089"/>
                    <a:pt x="20851" y="6869"/>
                  </a:cubicBezTo>
                  <a:cubicBezTo>
                    <a:pt x="20828" y="6794"/>
                    <a:pt x="20793" y="6721"/>
                    <a:pt x="20732" y="6661"/>
                  </a:cubicBezTo>
                  <a:moveTo>
                    <a:pt x="10792" y="13534"/>
                  </a:moveTo>
                  <a:lnTo>
                    <a:pt x="6238" y="8980"/>
                  </a:lnTo>
                  <a:cubicBezTo>
                    <a:pt x="6149" y="8891"/>
                    <a:pt x="6027" y="8836"/>
                    <a:pt x="5891" y="8836"/>
                  </a:cubicBezTo>
                  <a:cubicBezTo>
                    <a:pt x="5620" y="8836"/>
                    <a:pt x="5400" y="9056"/>
                    <a:pt x="5400" y="9327"/>
                  </a:cubicBezTo>
                  <a:cubicBezTo>
                    <a:pt x="5400" y="9463"/>
                    <a:pt x="5455" y="9585"/>
                    <a:pt x="5544" y="9675"/>
                  </a:cubicBezTo>
                  <a:lnTo>
                    <a:pt x="10453" y="14583"/>
                  </a:lnTo>
                  <a:cubicBezTo>
                    <a:pt x="10542" y="14672"/>
                    <a:pt x="10664" y="14727"/>
                    <a:pt x="10800" y="14727"/>
                  </a:cubicBezTo>
                  <a:cubicBezTo>
                    <a:pt x="10940" y="14727"/>
                    <a:pt x="11064" y="14668"/>
                    <a:pt x="11154" y="14574"/>
                  </a:cubicBezTo>
                  <a:lnTo>
                    <a:pt x="11155" y="14576"/>
                  </a:lnTo>
                  <a:lnTo>
                    <a:pt x="19353" y="5988"/>
                  </a:lnTo>
                  <a:cubicBezTo>
                    <a:pt x="19353" y="5989"/>
                    <a:pt x="19354" y="5990"/>
                    <a:pt x="19354" y="5991"/>
                  </a:cubicBezTo>
                  <a:lnTo>
                    <a:pt x="20055" y="5255"/>
                  </a:lnTo>
                  <a:cubicBezTo>
                    <a:pt x="20055" y="5255"/>
                    <a:pt x="20054" y="5254"/>
                    <a:pt x="20054" y="5253"/>
                  </a:cubicBezTo>
                  <a:lnTo>
                    <a:pt x="21464" y="3775"/>
                  </a:lnTo>
                  <a:lnTo>
                    <a:pt x="21463" y="3774"/>
                  </a:lnTo>
                  <a:cubicBezTo>
                    <a:pt x="21547" y="3686"/>
                    <a:pt x="21600" y="3567"/>
                    <a:pt x="21600" y="3436"/>
                  </a:cubicBezTo>
                  <a:cubicBezTo>
                    <a:pt x="21600" y="3166"/>
                    <a:pt x="21380" y="2945"/>
                    <a:pt x="21109" y="2945"/>
                  </a:cubicBezTo>
                  <a:cubicBezTo>
                    <a:pt x="20969" y="2945"/>
                    <a:pt x="20844" y="3005"/>
                    <a:pt x="20755" y="3099"/>
                  </a:cubicBezTo>
                  <a:lnTo>
                    <a:pt x="20754" y="3097"/>
                  </a:lnTo>
                  <a:lnTo>
                    <a:pt x="19493" y="4419"/>
                  </a:lnTo>
                  <a:cubicBezTo>
                    <a:pt x="19492" y="4418"/>
                    <a:pt x="19491" y="4416"/>
                    <a:pt x="19490" y="4415"/>
                  </a:cubicBezTo>
                  <a:lnTo>
                    <a:pt x="18805" y="5133"/>
                  </a:lnTo>
                  <a:cubicBezTo>
                    <a:pt x="18806" y="5134"/>
                    <a:pt x="18807" y="5136"/>
                    <a:pt x="18807" y="5137"/>
                  </a:cubicBezTo>
                  <a:cubicBezTo>
                    <a:pt x="18807" y="5137"/>
                    <a:pt x="10792" y="13534"/>
                    <a:pt x="10792" y="13534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 eaLnBrk="1" fontAlgn="auto" hangingPunct="1">
                <a:spcBef>
                  <a:spcPts val="0"/>
                </a:spcBef>
                <a:spcAft>
                  <a:spcPts val="0"/>
                </a:spcAft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ource Sans Pro Light" charset="0"/>
                <a:ea typeface="Source Sans Pro Light" charset="0"/>
                <a:cs typeface="Source Sans Pro Light" charset="0"/>
                <a:sym typeface="Gill Sans"/>
              </a:endParaRPr>
            </a:p>
          </p:txBody>
        </p:sp>
      </p:grp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B195A696-02CB-6640-A1D6-9FC85B863B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5068" y="6237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BE45802-A042-6E41-83C9-A31284F56A93}" type="slidenum">
              <a:rPr lang="en-US" smtClean="0"/>
              <a:pPr/>
              <a:t>‹#›</a:t>
            </a:fld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388345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E366B-061B-BC44-9BCD-EC017D699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16760-40CF-BC43-95CF-18E02F29FD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877985-76CD-C245-AE9B-933B36596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5595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C2E03-EB01-0348-B57D-059EF3D36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656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07F0F8-63D2-2446-915B-727220193BA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66656" y="1681163"/>
            <a:ext cx="5157787" cy="823912"/>
          </a:xfrm>
        </p:spPr>
        <p:txBody>
          <a:bodyPr anchor="b"/>
          <a:lstStyle>
            <a:lvl1pPr marL="0" indent="0">
              <a:buNone/>
              <a:defRPr sz="1600" b="1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6C7DE4-6E0B-C54B-9294-3AA5FB65C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6656" y="2825708"/>
            <a:ext cx="5157787" cy="3684588"/>
          </a:xfrm>
        </p:spPr>
        <p:txBody>
          <a:bodyPr/>
          <a:lstStyle>
            <a:lvl1pPr>
              <a:defRPr sz="18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545F2F-CBD8-A440-A0AC-5E0B6E96F6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25708"/>
            <a:ext cx="5183188" cy="36845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5D528D29-052D-EE40-B239-6C663404BF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5068" y="6237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BE45802-A042-6E41-83C9-A31284F56A93}" type="slidenum">
              <a:rPr lang="en-US" smtClean="0"/>
              <a:pPr/>
              <a:t>‹#›</a:t>
            </a:fld>
            <a:endParaRPr lang="en-US" sz="90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C2072440-6DFA-5545-A73A-BF59E512C34F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6148059" y="1681163"/>
            <a:ext cx="5157787" cy="823912"/>
          </a:xfrm>
        </p:spPr>
        <p:txBody>
          <a:bodyPr anchor="b"/>
          <a:lstStyle>
            <a:lvl1pPr marL="0" indent="0">
              <a:buNone/>
              <a:defRPr sz="1600" b="1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7611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FC9A436A-E89B-BC47-BCCA-164DBC5C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5068" y="6237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BE45802-A042-6E41-83C9-A31284F56A93}" type="slidenum">
              <a:rPr lang="en-US" smtClean="0"/>
              <a:pPr/>
              <a:t>‹#›</a:t>
            </a:fld>
            <a:endParaRPr lang="en-US" sz="90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8B03FB7-D6EB-D34B-B23C-7C82AE28BF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63" y="1048544"/>
            <a:ext cx="5459413" cy="476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icture Placeholder 1">
            <a:extLst>
              <a:ext uri="{FF2B5EF4-FFF2-40B4-BE49-F238E27FC236}">
                <a16:creationId xmlns:a16="http://schemas.microsoft.com/office/drawing/2014/main" id="{2BA59393-43E0-594A-B740-BACC8D16DBE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89870" y="1207695"/>
            <a:ext cx="5068888" cy="2870200"/>
          </a:xfrm>
        </p:spPr>
      </p:sp>
    </p:spTree>
    <p:extLst>
      <p:ext uri="{BB962C8B-B14F-4D97-AF65-F5344CB8AC3E}">
        <p14:creationId xmlns:p14="http://schemas.microsoft.com/office/powerpoint/2010/main" val="466183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11C12CA-8F87-D44D-8D21-AE8826DF649C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-9236" y="5545076"/>
            <a:ext cx="12192000" cy="1331396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D1D282-FEB2-E24A-A83E-004731870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068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39EA8F-6472-CB48-82EB-EF69814AC8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06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14051F-FE81-8F49-BAAF-696E1492EA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5068" y="6237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BE45802-A042-6E41-83C9-A31284F56A93}" type="slidenum">
              <a:rPr lang="en-US" smtClean="0"/>
              <a:pPr/>
              <a:t>‹#›</a:t>
            </a:fld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20713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2" r:id="rId4"/>
    <p:sldLayoutId id="2147483653" r:id="rId5"/>
    <p:sldLayoutId id="2147483657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0AB96013-AC4D-7441-ADAB-8FEADB5FE572}"/>
              </a:ext>
            </a:extLst>
          </p:cNvPr>
          <p:cNvSpPr/>
          <p:nvPr/>
        </p:nvSpPr>
        <p:spPr>
          <a:xfrm>
            <a:off x="0" y="0"/>
            <a:ext cx="12192000" cy="2762054"/>
          </a:xfrm>
          <a:custGeom>
            <a:avLst/>
            <a:gdLst>
              <a:gd name="connsiteX0" fmla="*/ 0 w 12192000"/>
              <a:gd name="connsiteY0" fmla="*/ 0 h 3429000"/>
              <a:gd name="connsiteX1" fmla="*/ 12188952 w 12192000"/>
              <a:gd name="connsiteY1" fmla="*/ 0 h 3429000"/>
              <a:gd name="connsiteX2" fmla="*/ 12192000 w 12192000"/>
              <a:gd name="connsiteY2" fmla="*/ 0 h 3429000"/>
              <a:gd name="connsiteX3" fmla="*/ 12192000 w 12192000"/>
              <a:gd name="connsiteY3" fmla="*/ 2356805 h 3429000"/>
              <a:gd name="connsiteX4" fmla="*/ 12188952 w 12192000"/>
              <a:gd name="connsiteY4" fmla="*/ 2356805 h 3429000"/>
              <a:gd name="connsiteX5" fmla="*/ 12188952 w 12192000"/>
              <a:gd name="connsiteY5" fmla="*/ 3429000 h 3429000"/>
              <a:gd name="connsiteX6" fmla="*/ 0 w 12192000"/>
              <a:gd name="connsiteY6" fmla="*/ 3429000 h 3429000"/>
              <a:gd name="connsiteX7" fmla="*/ 0 w 12192000"/>
              <a:gd name="connsiteY7" fmla="*/ 2356805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9000">
                <a:moveTo>
                  <a:pt x="0" y="0"/>
                </a:moveTo>
                <a:lnTo>
                  <a:pt x="12188952" y="0"/>
                </a:lnTo>
                <a:lnTo>
                  <a:pt x="12192000" y="0"/>
                </a:lnTo>
                <a:lnTo>
                  <a:pt x="12192000" y="2356805"/>
                </a:lnTo>
                <a:lnTo>
                  <a:pt x="12188952" y="2356805"/>
                </a:lnTo>
                <a:lnTo>
                  <a:pt x="12188952" y="3429000"/>
                </a:lnTo>
                <a:lnTo>
                  <a:pt x="0" y="3429000"/>
                </a:lnTo>
                <a:lnTo>
                  <a:pt x="0" y="2356805"/>
                </a:lnTo>
                <a:close/>
              </a:path>
            </a:pathLst>
          </a:custGeom>
          <a:gradFill flip="none" rotWithShape="1">
            <a:gsLst>
              <a:gs pos="0">
                <a:schemeClr val="accent1"/>
              </a:gs>
              <a:gs pos="99000">
                <a:schemeClr val="tx1"/>
              </a:gs>
            </a:gsLst>
            <a:lin ang="2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CC4FD8-711E-4148-80DC-20A40AC02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5572" y="772156"/>
            <a:ext cx="5509293" cy="164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28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Multidisciplinary Collaborative Guidance on the Assessment and Treatment of Patients with Long COVID: A Compendium Statement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67912C-CFEA-9D49-97CD-2E167CA0171D}"/>
              </a:ext>
            </a:extLst>
          </p:cNvPr>
          <p:cNvGrpSpPr>
            <a:grpSpLocks/>
          </p:cNvGrpSpPr>
          <p:nvPr/>
        </p:nvGrpSpPr>
        <p:grpSpPr bwMode="auto">
          <a:xfrm>
            <a:off x="6043824" y="3235257"/>
            <a:ext cx="276225" cy="276225"/>
            <a:chOff x="1460006" y="1642203"/>
            <a:chExt cx="479425" cy="479425"/>
          </a:xfrm>
        </p:grpSpPr>
        <p:sp>
          <p:nvSpPr>
            <p:cNvPr id="12" name="Oval 8">
              <a:extLst>
                <a:ext uri="{FF2B5EF4-FFF2-40B4-BE49-F238E27FC236}">
                  <a16:creationId xmlns:a16="http://schemas.microsoft.com/office/drawing/2014/main" id="{43F764CF-CD3A-6D41-A340-6EF0573301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0006" y="1642203"/>
              <a:ext cx="479425" cy="479425"/>
            </a:xfrm>
            <a:prstGeom prst="ellipse">
              <a:avLst/>
            </a:prstGeom>
            <a:noFill/>
            <a:ln w="17463" cap="rnd">
              <a:solidFill>
                <a:schemeClr val="accent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015DDE7C-A3FC-344A-B27C-7A872696284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729" y="1799255"/>
              <a:ext cx="247978" cy="165319"/>
            </a:xfrm>
            <a:custGeom>
              <a:avLst/>
              <a:gdLst>
                <a:gd name="T0" fmla="*/ 0 w 156"/>
                <a:gd name="T1" fmla="*/ 45 h 104"/>
                <a:gd name="T2" fmla="*/ 60 w 156"/>
                <a:gd name="T3" fmla="*/ 104 h 104"/>
                <a:gd name="T4" fmla="*/ 156 w 156"/>
                <a:gd name="T5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6" h="104">
                  <a:moveTo>
                    <a:pt x="0" y="45"/>
                  </a:moveTo>
                  <a:lnTo>
                    <a:pt x="60" y="104"/>
                  </a:lnTo>
                  <a:lnTo>
                    <a:pt x="156" y="0"/>
                  </a:lnTo>
                </a:path>
              </a:pathLst>
            </a:custGeom>
            <a:noFill/>
            <a:ln w="17463" cap="rnd">
              <a:solidFill>
                <a:schemeClr val="accent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BC870F20-95F3-4846-908D-507E941A3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0515" y="3128058"/>
            <a:ext cx="4600817" cy="125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altLang="en-US" sz="2000" dirty="0">
                <a:solidFill>
                  <a:schemeClr val="tx2"/>
                </a:solidFill>
                <a:latin typeface="Arial"/>
                <a:cs typeface="Arial"/>
              </a:rPr>
              <a:t>Includes 13 supplementary tables </a:t>
            </a:r>
            <a:br>
              <a:rPr lang="en-US" altLang="en-US" sz="2000" dirty="0">
                <a:solidFill>
                  <a:schemeClr val="tx2"/>
                </a:solidFill>
                <a:latin typeface="Arial"/>
                <a:cs typeface="Arial"/>
              </a:rPr>
            </a:br>
            <a:r>
              <a:rPr lang="en-US" altLang="en-US" sz="2000" dirty="0">
                <a:solidFill>
                  <a:schemeClr val="tx2"/>
                </a:solidFill>
                <a:latin typeface="Arial"/>
                <a:cs typeface="Arial"/>
              </a:rPr>
              <a:t>with recommendations, assessment </a:t>
            </a:r>
            <a:r>
              <a:rPr lang="en-US" altLang="en-US" sz="2000">
                <a:solidFill>
                  <a:schemeClr val="tx2"/>
                </a:solidFill>
                <a:latin typeface="Arial"/>
                <a:cs typeface="Arial"/>
              </a:rPr>
              <a:t>tools and </a:t>
            </a:r>
            <a:r>
              <a:rPr lang="en-US" altLang="en-US" sz="2000" dirty="0">
                <a:solidFill>
                  <a:schemeClr val="tx2"/>
                </a:solidFill>
                <a:latin typeface="Arial"/>
                <a:cs typeface="Arial"/>
              </a:rPr>
              <a:t>treatment recommendations</a:t>
            </a:r>
            <a:endParaRPr lang="en-US" sz="3200" dirty="0">
              <a:solidFill>
                <a:schemeClr val="tx2"/>
              </a:solidFill>
              <a:ea typeface="Calibri"/>
              <a:cs typeface="Calibri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6BAB7CF-686B-404F-A43A-5BD9C1813D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0513" y="5051022"/>
            <a:ext cx="4434227" cy="458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altLang="en-US" sz="2000" dirty="0">
                <a:solidFill>
                  <a:schemeClr val="tx2"/>
                </a:solidFill>
                <a:latin typeface="Arial"/>
                <a:cs typeface="Arial"/>
              </a:rPr>
              <a:t>Published in </a:t>
            </a:r>
            <a:r>
              <a:rPr lang="en-US" altLang="en-US" sz="2000" i="1" dirty="0">
                <a:solidFill>
                  <a:schemeClr val="tx2"/>
                </a:solidFill>
                <a:latin typeface="Arial"/>
                <a:cs typeface="Arial"/>
              </a:rPr>
              <a:t>PM&amp;R</a:t>
            </a:r>
            <a:r>
              <a:rPr lang="en-US" altLang="en-US" sz="2000" dirty="0">
                <a:solidFill>
                  <a:schemeClr val="tx2"/>
                </a:solidFill>
                <a:latin typeface="Arial"/>
                <a:cs typeface="Arial"/>
              </a:rPr>
              <a:t> with open access</a:t>
            </a:r>
            <a:endParaRPr lang="en-US" sz="3200" dirty="0">
              <a:solidFill>
                <a:schemeClr val="tx2"/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E8C0F6D-27ED-F943-BC7B-808FA72AD825}"/>
              </a:ext>
            </a:extLst>
          </p:cNvPr>
          <p:cNvGrpSpPr>
            <a:grpSpLocks/>
          </p:cNvGrpSpPr>
          <p:nvPr/>
        </p:nvGrpSpPr>
        <p:grpSpPr bwMode="auto">
          <a:xfrm>
            <a:off x="6043824" y="5131330"/>
            <a:ext cx="276225" cy="276225"/>
            <a:chOff x="1460006" y="1642203"/>
            <a:chExt cx="479425" cy="479425"/>
          </a:xfrm>
        </p:grpSpPr>
        <p:sp>
          <p:nvSpPr>
            <p:cNvPr id="17" name="Oval 8">
              <a:extLst>
                <a:ext uri="{FF2B5EF4-FFF2-40B4-BE49-F238E27FC236}">
                  <a16:creationId xmlns:a16="http://schemas.microsoft.com/office/drawing/2014/main" id="{8018358F-DE31-D54A-99E7-2A68260817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0006" y="1642203"/>
              <a:ext cx="479425" cy="479425"/>
            </a:xfrm>
            <a:prstGeom prst="ellipse">
              <a:avLst/>
            </a:prstGeom>
            <a:noFill/>
            <a:ln w="17463" cap="rnd">
              <a:solidFill>
                <a:schemeClr val="accent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6F9752D3-681B-7D41-AF58-7B175E313F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729" y="1799255"/>
              <a:ext cx="247978" cy="165319"/>
            </a:xfrm>
            <a:custGeom>
              <a:avLst/>
              <a:gdLst>
                <a:gd name="T0" fmla="*/ 0 w 156"/>
                <a:gd name="T1" fmla="*/ 45 h 104"/>
                <a:gd name="T2" fmla="*/ 60 w 156"/>
                <a:gd name="T3" fmla="*/ 104 h 104"/>
                <a:gd name="T4" fmla="*/ 156 w 156"/>
                <a:gd name="T5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6" h="104">
                  <a:moveTo>
                    <a:pt x="0" y="45"/>
                  </a:moveTo>
                  <a:lnTo>
                    <a:pt x="60" y="104"/>
                  </a:lnTo>
                  <a:lnTo>
                    <a:pt x="156" y="0"/>
                  </a:lnTo>
                </a:path>
              </a:pathLst>
            </a:custGeom>
            <a:noFill/>
            <a:ln w="17463" cap="rnd">
              <a:solidFill>
                <a:schemeClr val="accent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pic>
        <p:nvPicPr>
          <p:cNvPr id="2" name="Picture 1" descr="A qr code with a circular object in the center&#10;&#10;AI-generated content may be incorrect.">
            <a:extLst>
              <a:ext uri="{FF2B5EF4-FFF2-40B4-BE49-F238E27FC236}">
                <a16:creationId xmlns:a16="http://schemas.microsoft.com/office/drawing/2014/main" id="{49F147E7-A7EB-D43C-09EA-C3D8572BEB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617" y="1096210"/>
            <a:ext cx="3965187" cy="3783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45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AAPM&amp;R">
      <a:dk1>
        <a:srgbClr val="08ACB6"/>
      </a:dk1>
      <a:lt1>
        <a:srgbClr val="FFFFFF"/>
      </a:lt1>
      <a:dk2>
        <a:srgbClr val="484848"/>
      </a:dk2>
      <a:lt2>
        <a:srgbClr val="E0E0E0"/>
      </a:lt2>
      <a:accent1>
        <a:srgbClr val="0E8E97"/>
      </a:accent1>
      <a:accent2>
        <a:srgbClr val="00CE79"/>
      </a:accent2>
      <a:accent3>
        <a:srgbClr val="A0A0A0"/>
      </a:accent3>
      <a:accent4>
        <a:srgbClr val="A0D620"/>
      </a:accent4>
      <a:accent5>
        <a:srgbClr val="484848"/>
      </a:accent5>
      <a:accent6>
        <a:srgbClr val="4BA858"/>
      </a:accent6>
      <a:hlink>
        <a:srgbClr val="E0E0E0"/>
      </a:hlink>
      <a:folHlink>
        <a:srgbClr val="00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a1a9c4e-a883-47b7-bf1c-ad9a3344ba47" xsi:nil="true"/>
    <lcf76f155ced4ddcb4097134ff3c332f xmlns="3d3a298a-a375-4b7c-9efe-7d1dd050e124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03001275561340B1476E5F62C6FA1F" ma:contentTypeVersion="14" ma:contentTypeDescription="Create a new document." ma:contentTypeScope="" ma:versionID="65852b5614d50becd844e7055848af92">
  <xsd:schema xmlns:xsd="http://www.w3.org/2001/XMLSchema" xmlns:xs="http://www.w3.org/2001/XMLSchema" xmlns:p="http://schemas.microsoft.com/office/2006/metadata/properties" xmlns:ns2="3d3a298a-a375-4b7c-9efe-7d1dd050e124" xmlns:ns3="8a1a9c4e-a883-47b7-bf1c-ad9a3344ba47" targetNamespace="http://schemas.microsoft.com/office/2006/metadata/properties" ma:root="true" ma:fieldsID="c32f65318cb6a280a40cd370e9c3eae0" ns2:_="" ns3:_="">
    <xsd:import namespace="3d3a298a-a375-4b7c-9efe-7d1dd050e124"/>
    <xsd:import namespace="8a1a9c4e-a883-47b7-bf1c-ad9a3344ba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3a298a-a375-4b7c-9efe-7d1dd050e1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a8cbad46-4098-4499-bb0b-5501762f84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1a9c4e-a883-47b7-bf1c-ad9a3344ba4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36041ee-01fc-4ec6-8bad-191e9d3946ef}" ma:internalName="TaxCatchAll" ma:showField="CatchAllData" ma:web="8a1a9c4e-a883-47b7-bf1c-ad9a3344ba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D06E89-170B-422E-AC29-D9D1D522864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158658-663D-4CC7-99A2-9D87B7F14609}">
  <ds:schemaRefs>
    <ds:schemaRef ds:uri="3d3a298a-a375-4b7c-9efe-7d1dd050e124"/>
    <ds:schemaRef ds:uri="8a1a9c4e-a883-47b7-bf1c-ad9a3344ba47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1C96D6A-0B70-4B41-9E1A-453242A448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3a298a-a375-4b7c-9efe-7d1dd050e124"/>
    <ds:schemaRef ds:uri="8a1a9c4e-a883-47b7-bf1c-ad9a3344ba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38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Roboto Black</vt:lpstr>
      <vt:lpstr>Source Sans Pro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BAUHS</dc:creator>
  <cp:lastModifiedBy>Megan Brunner</cp:lastModifiedBy>
  <cp:revision>51</cp:revision>
  <dcterms:created xsi:type="dcterms:W3CDTF">2020-09-18T14:53:05Z</dcterms:created>
  <dcterms:modified xsi:type="dcterms:W3CDTF">2025-11-18T19:29:36Z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0x010100D003001275561340B1476E5F62C6FA1F</vt:lpwstr>
  </property>
  <property fmtid="{D5CDD505-2E9C-101B-9397-08002B2CF9AE}" pid="3" name="Order">
    <vt:r8>14400</vt:r8>
  </property>
  <property fmtid="{D5CDD505-2E9C-101B-9397-08002B2CF9AE}" pid="4" name="MediaServiceImageTags">
    <vt:lpwstr/>
  </property>
</Properties>
</file>