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0" r:id="rId5"/>
    <p:sldId id="27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A98F2C-D6A2-6E44-BA2D-2C4F3D1FD6F3}">
          <p14:sldIdLst>
            <p14:sldId id="260"/>
            <p14:sldId id="272"/>
          </p14:sldIdLst>
        </p14:section>
        <p14:section name="Untitled Section" id="{90470467-BE20-DC43-8FC1-AB6D27F731A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FE8CEA-AEDE-3D0B-71AB-6152C69C7185}" name="Joselyn Jacobson" initials="JJ" userId="S::jjacobson@aapmr.org::bc370e9c-4110-4e22-bfea-1c2394b689be" providerId="AD"/>
  <p188:author id="{50AD92EF-4762-01EF-04CD-9222AD70F226}" name="Mark Bauhs" initials="MB" userId="2598f2c156e6c9d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47C09-7F39-BB4D-08FE-4278C83ADC1C}" v="1" dt="2024-09-25T15:25:16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Borcovan" userId="e697b651-10b8-4158-9e71-81296b9d63e0" providerId="ADAL" clId="{4D662404-D5AE-426C-B9B8-7E59F4DEBE52}"/>
    <pc:docChg chg="modSld">
      <pc:chgData name="Lisa Borcovan" userId="e697b651-10b8-4158-9e71-81296b9d63e0" providerId="ADAL" clId="{4D662404-D5AE-426C-B9B8-7E59F4DEBE52}" dt="2024-05-14T19:09:06.388" v="0" actId="6549"/>
      <pc:docMkLst>
        <pc:docMk/>
      </pc:docMkLst>
      <pc:sldChg chg="modNotesTx">
        <pc:chgData name="Lisa Borcovan" userId="e697b651-10b8-4158-9e71-81296b9d63e0" providerId="ADAL" clId="{4D662404-D5AE-426C-B9B8-7E59F4DEBE52}" dt="2024-05-14T19:09:06.388" v="0" actId="6549"/>
        <pc:sldMkLst>
          <pc:docMk/>
          <pc:sldMk cId="2271544057" sldId="272"/>
        </pc:sldMkLst>
      </pc:sldChg>
    </pc:docChg>
  </pc:docChgLst>
  <pc:docChgLst>
    <pc:chgData name="Katie Jaeger" userId="S::kjaeger@aapmr.org::a380cd97-2bd9-4ed2-91ae-ab7ffa2893d7" providerId="AD" clId="Web-{A4147C09-7F39-BB4D-08FE-4278C83ADC1C}"/>
    <pc:docChg chg="sldOrd">
      <pc:chgData name="Katie Jaeger" userId="S::kjaeger@aapmr.org::a380cd97-2bd9-4ed2-91ae-ab7ffa2893d7" providerId="AD" clId="Web-{A4147C09-7F39-BB4D-08FE-4278C83ADC1C}" dt="2024-09-25T15:25:16.142" v="0"/>
      <pc:docMkLst>
        <pc:docMk/>
      </pc:docMkLst>
      <pc:sldChg chg="ord">
        <pc:chgData name="Katie Jaeger" userId="S::kjaeger@aapmr.org::a380cd97-2bd9-4ed2-91ae-ab7ffa2893d7" providerId="AD" clId="Web-{A4147C09-7F39-BB4D-08FE-4278C83ADC1C}" dt="2024-09-25T15:25:16.142" v="0"/>
        <pc:sldMkLst>
          <pc:docMk/>
          <pc:sldMk cId="2271544057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701D9-23E6-D644-9631-19BD8BBCC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3D10A-A1E9-CD4A-BBFD-8D3351960A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AABF0-D288-5740-843A-D9E267A5216F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D60FA-2DA6-2940-9895-EEF184B6D5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706AE-F638-A147-B569-82BF5B2896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77825-0169-0F40-911E-A04AEA816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CF7D-89EA-004D-85C1-701564458EAA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1508F-37D1-F440-BC36-7EDBD4476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1508F-37D1-F440-BC36-7EDBD4476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4877-6037-3849-83AC-E9F76D88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882403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8D858-7201-DD48-92F2-01B17610F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8737F6E-3D4F-BD44-A672-3C9289B60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0676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7F7E-03D5-CA47-BC30-50764A51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FE2F1-C083-5144-9271-5C32ECC10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86CA65-50B0-5749-8AAE-42D3D4431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8717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7F7E-03D5-CA47-BC30-50764A51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578EF2-9184-7F44-8BC6-6E901CFCD7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6061" y="2358201"/>
            <a:ext cx="3852863" cy="828675"/>
            <a:chOff x="1775380" y="2346151"/>
            <a:chExt cx="3852421" cy="828655"/>
          </a:xfrm>
        </p:grpSpPr>
        <p:sp>
          <p:nvSpPr>
            <p:cNvPr id="6" name="Rectangle 75">
              <a:extLst>
                <a:ext uri="{FF2B5EF4-FFF2-40B4-BE49-F238E27FC236}">
                  <a16:creationId xmlns:a16="http://schemas.microsoft.com/office/drawing/2014/main" id="{7FEE1D6A-2A31-824B-B8CD-AAEA7FED8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8" name="TextBox 76">
              <a:extLst>
                <a:ext uri="{FF2B5EF4-FFF2-40B4-BE49-F238E27FC236}">
                  <a16:creationId xmlns:a16="http://schemas.microsoft.com/office/drawing/2014/main" id="{DB36A48E-5FAB-8749-AD78-2994A820D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AB8E87-F263-D741-8226-490856C1261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6311" y="2366987"/>
            <a:ext cx="414338" cy="414337"/>
            <a:chOff x="1234912" y="2347275"/>
            <a:chExt cx="414779" cy="41477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7F9CC9-E912-D04E-AAFB-08981CC1AD86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Shape 2540">
              <a:extLst>
                <a:ext uri="{FF2B5EF4-FFF2-40B4-BE49-F238E27FC236}">
                  <a16:creationId xmlns:a16="http://schemas.microsoft.com/office/drawing/2014/main" id="{9A80A296-A1C3-D244-8000-C117AE99B772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8E0691-0999-1F44-BE29-D0EC06CEF48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6061" y="3640736"/>
            <a:ext cx="3852863" cy="828675"/>
            <a:chOff x="1775380" y="2346151"/>
            <a:chExt cx="3852421" cy="828655"/>
          </a:xfrm>
        </p:grpSpPr>
        <p:sp>
          <p:nvSpPr>
            <p:cNvPr id="13" name="Rectangle 75">
              <a:extLst>
                <a:ext uri="{FF2B5EF4-FFF2-40B4-BE49-F238E27FC236}">
                  <a16:creationId xmlns:a16="http://schemas.microsoft.com/office/drawing/2014/main" id="{CA218715-3EC0-684B-9540-3FE020A92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14" name="TextBox 76">
              <a:extLst>
                <a:ext uri="{FF2B5EF4-FFF2-40B4-BE49-F238E27FC236}">
                  <a16:creationId xmlns:a16="http://schemas.microsoft.com/office/drawing/2014/main" id="{67539EB7-CC8A-5946-BA10-461D4A46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BE73A4-9B87-C640-844E-177C1FBD58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6311" y="3649522"/>
            <a:ext cx="414338" cy="414337"/>
            <a:chOff x="1234912" y="2347275"/>
            <a:chExt cx="414779" cy="4147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E4333A0-C2B2-F44E-9952-913982F6DBC1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Shape 2540">
              <a:extLst>
                <a:ext uri="{FF2B5EF4-FFF2-40B4-BE49-F238E27FC236}">
                  <a16:creationId xmlns:a16="http://schemas.microsoft.com/office/drawing/2014/main" id="{5BE9F278-9BB6-BB4F-9F5E-C2F74D416885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E5BA7-A20C-9248-BD34-24D4A42246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16196" y="2358201"/>
            <a:ext cx="3852863" cy="828675"/>
            <a:chOff x="1775380" y="2346151"/>
            <a:chExt cx="3852421" cy="828655"/>
          </a:xfrm>
        </p:grpSpPr>
        <p:sp>
          <p:nvSpPr>
            <p:cNvPr id="19" name="Rectangle 75">
              <a:extLst>
                <a:ext uri="{FF2B5EF4-FFF2-40B4-BE49-F238E27FC236}">
                  <a16:creationId xmlns:a16="http://schemas.microsoft.com/office/drawing/2014/main" id="{790B4716-5FBA-E145-9D04-DEB88108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20" name="TextBox 76">
              <a:extLst>
                <a:ext uri="{FF2B5EF4-FFF2-40B4-BE49-F238E27FC236}">
                  <a16:creationId xmlns:a16="http://schemas.microsoft.com/office/drawing/2014/main" id="{DE6B162F-416A-9646-984F-D4A1F45A1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CD1EAB-6E74-A44A-BC29-0547B90EF95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76446" y="2366987"/>
            <a:ext cx="414338" cy="414337"/>
            <a:chOff x="1234912" y="2347275"/>
            <a:chExt cx="414779" cy="41477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66291F-E7CA-6649-B930-FE5733EA73DD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Shape 2540">
              <a:extLst>
                <a:ext uri="{FF2B5EF4-FFF2-40B4-BE49-F238E27FC236}">
                  <a16:creationId xmlns:a16="http://schemas.microsoft.com/office/drawing/2014/main" id="{04DD02E8-13D9-2C42-9DAA-FCA7F18F7700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DF3B0A-BBF8-154B-A944-DA250936A5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16196" y="3640736"/>
            <a:ext cx="3852863" cy="828675"/>
            <a:chOff x="1775380" y="2346151"/>
            <a:chExt cx="3852421" cy="828655"/>
          </a:xfrm>
        </p:grpSpPr>
        <p:sp>
          <p:nvSpPr>
            <p:cNvPr id="25" name="Rectangle 75">
              <a:extLst>
                <a:ext uri="{FF2B5EF4-FFF2-40B4-BE49-F238E27FC236}">
                  <a16:creationId xmlns:a16="http://schemas.microsoft.com/office/drawing/2014/main" id="{E07B7709-0F86-064D-BB5A-450864E9B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26" name="TextBox 76">
              <a:extLst>
                <a:ext uri="{FF2B5EF4-FFF2-40B4-BE49-F238E27FC236}">
                  <a16:creationId xmlns:a16="http://schemas.microsoft.com/office/drawing/2014/main" id="{891E8389-D6C4-0346-B714-6373E901A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58A5F6-1D73-904D-BA18-7E1ED2E499B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76446" y="3649522"/>
            <a:ext cx="414338" cy="414337"/>
            <a:chOff x="1234912" y="2347275"/>
            <a:chExt cx="414779" cy="414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318BA6-9185-7F41-9AC3-CA04731DF6B7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Shape 2540">
              <a:extLst>
                <a:ext uri="{FF2B5EF4-FFF2-40B4-BE49-F238E27FC236}">
                  <a16:creationId xmlns:a16="http://schemas.microsoft.com/office/drawing/2014/main" id="{67E5CCDA-986B-9F4A-85C8-6573F24D476D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B195A696-02CB-6640-A1D6-9FC85B863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834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366B-061B-BC44-9BCD-EC017D69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6760-40CF-BC43-95CF-18E02F29F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77985-76CD-C245-AE9B-933B3659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59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2E03-EB01-0348-B57D-059EF3D3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5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7F0F8-63D2-2446-915B-727220193B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656" y="1681163"/>
            <a:ext cx="5157787" cy="8239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C7DE4-6E0B-C54B-9294-3AA5FB65C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656" y="2825708"/>
            <a:ext cx="5157787" cy="368458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45F2F-CBD8-A440-A0AC-5E0B6E96F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08"/>
            <a:ext cx="5183188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D528D29-052D-EE40-B239-6C663404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072440-6DFA-5545-A73A-BF59E512C34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48059" y="1681163"/>
            <a:ext cx="5157787" cy="8239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61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9A436A-E89B-BC47-BCCA-164DBC5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03FB7-D6EB-D34B-B23C-7C82AE28B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164" y="1048544"/>
            <a:ext cx="54594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2BA59393-43E0-594A-B740-BACC8D16DB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93496" y="1207695"/>
            <a:ext cx="5068888" cy="2870200"/>
          </a:xfrm>
        </p:spPr>
      </p:sp>
    </p:spTree>
    <p:extLst>
      <p:ext uri="{BB962C8B-B14F-4D97-AF65-F5344CB8AC3E}">
        <p14:creationId xmlns:p14="http://schemas.microsoft.com/office/powerpoint/2010/main" val="4661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9A436A-E89B-BC47-BCCA-164DBC5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03FB7-D6EB-D34B-B23C-7C82AE28B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8" y="373197"/>
            <a:ext cx="6152322" cy="53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2BA59393-43E0-594A-B740-BACC8D16DB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598" y="662400"/>
            <a:ext cx="5712232" cy="3234486"/>
          </a:xfrm>
        </p:spPr>
      </p:sp>
    </p:spTree>
    <p:extLst>
      <p:ext uri="{BB962C8B-B14F-4D97-AF65-F5344CB8AC3E}">
        <p14:creationId xmlns:p14="http://schemas.microsoft.com/office/powerpoint/2010/main" val="1693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wave&#10;&#10;Description automatically generated">
            <a:extLst>
              <a:ext uri="{FF2B5EF4-FFF2-40B4-BE49-F238E27FC236}">
                <a16:creationId xmlns:a16="http://schemas.microsoft.com/office/drawing/2014/main" id="{AA5F4D53-67F9-DACF-FA31-8D5E881231D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5932714"/>
            <a:ext cx="12192000" cy="92442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1D282-FEB2-E24A-A83E-00473187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6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9EA8F-6472-CB48-82EB-EF69814AC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06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051F-FE81-8F49-BAAF-696E1492E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5811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/>
          </a:p>
        </p:txBody>
      </p:sp>
      <p:pic>
        <p:nvPicPr>
          <p:cNvPr id="7" name="Picture 6" descr="A green text and black text&#10;&#10;Description automatically generated">
            <a:extLst>
              <a:ext uri="{FF2B5EF4-FFF2-40B4-BE49-F238E27FC236}">
                <a16:creationId xmlns:a16="http://schemas.microsoft.com/office/drawing/2014/main" id="{F77E24B5-CD77-7A4A-D9A0-47AFD23071A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663049" y="5069978"/>
            <a:ext cx="2982687" cy="97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7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1BAF8E-B79D-D7DD-D160-33D7BD9ED58E}"/>
              </a:ext>
            </a:extLst>
          </p:cNvPr>
          <p:cNvSpPr/>
          <p:nvPr/>
        </p:nvSpPr>
        <p:spPr>
          <a:xfrm>
            <a:off x="-163286" y="0"/>
            <a:ext cx="1235528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blue and black waves&#10;&#10;Description automatically generated">
            <a:extLst>
              <a:ext uri="{FF2B5EF4-FFF2-40B4-BE49-F238E27FC236}">
                <a16:creationId xmlns:a16="http://schemas.microsoft.com/office/drawing/2014/main" id="{8E30B45F-4566-E22F-D9FE-6E6C37F21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3287" y="4125008"/>
            <a:ext cx="12355285" cy="2732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04A93-5085-0273-7AE4-E7E77F30B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591" y="398704"/>
            <a:ext cx="113593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Welcome to the</a:t>
            </a:r>
            <a:br>
              <a:rPr lang="en-US" altLang="en-US" sz="40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 Annual Assembly!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97F3D33-132C-DEF7-F613-2F52891A0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771" y="191985"/>
            <a:ext cx="3388010" cy="2541008"/>
          </a:xfrm>
          <a:prstGeom prst="rect">
            <a:avLst/>
          </a:prstGeom>
        </p:spPr>
      </p:pic>
      <p:pic>
        <p:nvPicPr>
          <p:cNvPr id="12" name="Picture 11" descr="A black and white text with white text&#10;&#10;Description automatically generated">
            <a:extLst>
              <a:ext uri="{FF2B5EF4-FFF2-40B4-BE49-F238E27FC236}">
                <a16:creationId xmlns:a16="http://schemas.microsoft.com/office/drawing/2014/main" id="{FB3D6984-3243-DB83-5792-4F70D817B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655" y="3199585"/>
            <a:ext cx="3665126" cy="1200329"/>
          </a:xfrm>
          <a:prstGeom prst="rect">
            <a:avLst/>
          </a:prstGeom>
        </p:spPr>
      </p:pic>
      <p:pic>
        <p:nvPicPr>
          <p:cNvPr id="14" name="Picture 13" descr="A white and black sign with a city in the background&#10;&#10;Description automatically generated">
            <a:extLst>
              <a:ext uri="{FF2B5EF4-FFF2-40B4-BE49-F238E27FC236}">
                <a16:creationId xmlns:a16="http://schemas.microsoft.com/office/drawing/2014/main" id="{CE7C717E-FDFB-1179-FA0E-1EBBE352D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683" y="1324127"/>
            <a:ext cx="5458604" cy="60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AF5642-EE98-5740-A487-823BF3520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14" y="572760"/>
            <a:ext cx="9086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Headline TBD</a:t>
            </a:r>
            <a:endParaRPr lang="en-US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0505BC-0D16-FD7D-2F93-7CAB88C45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14" y="1664703"/>
            <a:ext cx="5331407" cy="64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TBD</a:t>
            </a:r>
            <a:endParaRPr lang="en-US" sz="200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group of green leaves&#10;&#10;Description automatically generated">
            <a:extLst>
              <a:ext uri="{FF2B5EF4-FFF2-40B4-BE49-F238E27FC236}">
                <a16:creationId xmlns:a16="http://schemas.microsoft.com/office/drawing/2014/main" id="{7D15F736-8438-D7E3-6869-600A6104CE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 rot="16200000">
            <a:off x="6761711" y="1280717"/>
            <a:ext cx="7772400" cy="41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AAPM&amp;R">
      <a:dk1>
        <a:srgbClr val="08ACB6"/>
      </a:dk1>
      <a:lt1>
        <a:srgbClr val="FFFFFF"/>
      </a:lt1>
      <a:dk2>
        <a:srgbClr val="484848"/>
      </a:dk2>
      <a:lt2>
        <a:srgbClr val="E0E0E0"/>
      </a:lt2>
      <a:accent1>
        <a:srgbClr val="0E8E97"/>
      </a:accent1>
      <a:accent2>
        <a:srgbClr val="00CE79"/>
      </a:accent2>
      <a:accent3>
        <a:srgbClr val="A0A0A0"/>
      </a:accent3>
      <a:accent4>
        <a:srgbClr val="A0D620"/>
      </a:accent4>
      <a:accent5>
        <a:srgbClr val="484848"/>
      </a:accent5>
      <a:accent6>
        <a:srgbClr val="4BA858"/>
      </a:accent6>
      <a:hlink>
        <a:srgbClr val="E0E0E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3c7f850-6e15-40ed-97e6-a9b1f90e9faf" xsi:nil="true"/>
    <TaxCatchAll xmlns="307e5ef5-05ae-4078-a896-56777ef932b3" xsi:nil="true"/>
    <lcf76f155ced4ddcb4097134ff3c332f xmlns="03c7f850-6e15-40ed-97e6-a9b1f90e9fa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FBA8A9B96CF4BBB58C7D9966A799D" ma:contentTypeVersion="17" ma:contentTypeDescription="Create a new document." ma:contentTypeScope="" ma:versionID="79a6d6f644321e609a8b1029d3e37cc4">
  <xsd:schema xmlns:xsd="http://www.w3.org/2001/XMLSchema" xmlns:xs="http://www.w3.org/2001/XMLSchema" xmlns:p="http://schemas.microsoft.com/office/2006/metadata/properties" xmlns:ns2="03c7f850-6e15-40ed-97e6-a9b1f90e9faf" xmlns:ns3="307e5ef5-05ae-4078-a896-56777ef932b3" targetNamespace="http://schemas.microsoft.com/office/2006/metadata/properties" ma:root="true" ma:fieldsID="48a17a87da4ed2b1816a5c3921df565e" ns2:_="" ns3:_="">
    <xsd:import namespace="03c7f850-6e15-40ed-97e6-a9b1f90e9faf"/>
    <xsd:import namespace="307e5ef5-05ae-4078-a896-56777ef93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7f850-6e15-40ed-97e6-a9b1f90e9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8cbad46-4098-4499-bb0b-5501762f84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6" nillable="true" ma:displayName="Sign-off status" ma:internalName="Sign_x002d_off_x0020_status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e5ef5-05ae-4078-a896-56777ef932b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cbb80d6-e3c4-42b8-ac78-31721283160e}" ma:internalName="TaxCatchAll" ma:showField="CatchAllData" ma:web="307e5ef5-05ae-4078-a896-56777ef93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4B8A6F-4283-4A86-8F22-F457B7B58F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827685-5B2F-49C0-8083-A198AF903036}">
  <ds:schemaRefs>
    <ds:schemaRef ds:uri="03c7f850-6e15-40ed-97e6-a9b1f90e9faf"/>
    <ds:schemaRef ds:uri="307e5ef5-05ae-4078-a896-56777ef932b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5F23A18-E99C-4246-B01C-61C0500BD920}">
  <ds:schemaRefs>
    <ds:schemaRef ds:uri="03c7f850-6e15-40ed-97e6-a9b1f90e9faf"/>
    <ds:schemaRef ds:uri="307e5ef5-05ae-4078-a896-56777ef932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BAUHS</dc:creator>
  <cp:revision>1</cp:revision>
  <dcterms:created xsi:type="dcterms:W3CDTF">2020-09-18T14:53:05Z</dcterms:created>
  <dcterms:modified xsi:type="dcterms:W3CDTF">2024-09-25T15:25:17Z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0x010100962FBA8A9B96CF4BBB58C7D9966A799D</vt:lpwstr>
  </property>
  <property fmtid="{D5CDD505-2E9C-101B-9397-08002B2CF9AE}" pid="3" name="MediaServiceImageTags">
    <vt:lpwstr/>
  </property>
</Properties>
</file>