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3429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685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0287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7145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057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4003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73737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2CD"/>
          </a:solidFill>
        </a:fill>
      </a:tcStyle>
    </a:wholeTbl>
    <a:band2H>
      <a:tcTxStyle/>
      <a:tcStyle>
        <a:tcBdr/>
        <a:fill>
          <a:solidFill>
            <a:srgbClr val="EEF1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DF"/>
          </a:solidFill>
        </a:fill>
      </a:tcStyle>
    </a:wholeTbl>
    <a:band2H>
      <a:tcTxStyle/>
      <a:tcStyle>
        <a:tcBdr/>
        <a:fill>
          <a:solidFill>
            <a:srgbClr val="E6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ECB"/>
          </a:solidFill>
        </a:fill>
      </a:tcStyle>
    </a:wholeTbl>
    <a:band2H>
      <a:tcTxStyle/>
      <a:tcStyle>
        <a:tcBdr/>
        <a:fill>
          <a:solidFill>
            <a:srgbClr val="EB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73737"/>
        </a:fontRef>
        <a:srgbClr val="373737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73737"/>
        </a:fontRef>
        <a:srgbClr val="373737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373737"/>
              </a:solidFill>
              <a:prstDash val="solid"/>
              <a:round/>
            </a:ln>
          </a:top>
          <a:bottom>
            <a:ln w="63500" cap="flat">
              <a:solidFill>
                <a:srgbClr val="373737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373737"/>
              </a:solidFill>
              <a:prstDash val="solid"/>
              <a:round/>
            </a:ln>
          </a:top>
          <a:bottom>
            <a:ln w="63500" cap="flat">
              <a:solidFill>
                <a:srgbClr val="373737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373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3737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73737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373737"/>
              </a:solidFill>
              <a:prstDash val="solid"/>
              <a:round/>
            </a:ln>
          </a:left>
          <a:right>
            <a:ln w="25400" cap="flat">
              <a:solidFill>
                <a:srgbClr val="373737"/>
              </a:solidFill>
              <a:prstDash val="solid"/>
              <a:round/>
            </a:ln>
          </a:right>
          <a:top>
            <a:ln w="25400" cap="flat">
              <a:solidFill>
                <a:srgbClr val="373737"/>
              </a:solidFill>
              <a:prstDash val="solid"/>
              <a:round/>
            </a:ln>
          </a:top>
          <a:bottom>
            <a:ln w="25400" cap="flat">
              <a:solidFill>
                <a:srgbClr val="373737"/>
              </a:solidFill>
              <a:prstDash val="solid"/>
              <a:round/>
            </a:ln>
          </a:bottom>
          <a:insideH>
            <a:ln w="25400" cap="flat">
              <a:solidFill>
                <a:srgbClr val="373737"/>
              </a:solidFill>
              <a:prstDash val="solid"/>
              <a:round/>
            </a:ln>
          </a:insideH>
          <a:insideV>
            <a:ln w="25400" cap="flat">
              <a:solidFill>
                <a:srgbClr val="373737"/>
              </a:solidFill>
              <a:prstDash val="solid"/>
              <a:round/>
            </a:ln>
          </a:insideV>
        </a:tcBdr>
        <a:fill>
          <a:solidFill>
            <a:srgbClr val="37373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373737"/>
              </a:solidFill>
              <a:prstDash val="solid"/>
              <a:round/>
            </a:ln>
          </a:left>
          <a:right>
            <a:ln w="25400" cap="flat">
              <a:solidFill>
                <a:srgbClr val="373737"/>
              </a:solidFill>
              <a:prstDash val="solid"/>
              <a:round/>
            </a:ln>
          </a:right>
          <a:top>
            <a:ln w="25400" cap="flat">
              <a:solidFill>
                <a:srgbClr val="373737"/>
              </a:solidFill>
              <a:prstDash val="solid"/>
              <a:round/>
            </a:ln>
          </a:top>
          <a:bottom>
            <a:ln w="25400" cap="flat">
              <a:solidFill>
                <a:srgbClr val="373737"/>
              </a:solidFill>
              <a:prstDash val="solid"/>
              <a:round/>
            </a:ln>
          </a:bottom>
          <a:insideH>
            <a:ln w="25400" cap="flat">
              <a:solidFill>
                <a:srgbClr val="373737"/>
              </a:solidFill>
              <a:prstDash val="solid"/>
              <a:round/>
            </a:ln>
          </a:insideH>
          <a:insideV>
            <a:ln w="25400" cap="flat">
              <a:solidFill>
                <a:srgbClr val="373737"/>
              </a:solidFill>
              <a:prstDash val="solid"/>
              <a:round/>
            </a:ln>
          </a:insideV>
        </a:tcBdr>
        <a:fill>
          <a:solidFill>
            <a:srgbClr val="373737">
              <a:alpha val="20000"/>
            </a:srgbClr>
          </a:solidFill>
        </a:fill>
      </a:tcStyle>
    </a:firstCol>
    <a:lastRow>
      <a:tcTxStyle b="on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373737"/>
              </a:solidFill>
              <a:prstDash val="solid"/>
              <a:round/>
            </a:ln>
          </a:left>
          <a:right>
            <a:ln w="25400" cap="flat">
              <a:solidFill>
                <a:srgbClr val="373737"/>
              </a:solidFill>
              <a:prstDash val="solid"/>
              <a:round/>
            </a:ln>
          </a:right>
          <a:top>
            <a:ln w="127000" cap="flat">
              <a:solidFill>
                <a:srgbClr val="373737"/>
              </a:solidFill>
              <a:prstDash val="solid"/>
              <a:round/>
            </a:ln>
          </a:top>
          <a:bottom>
            <a:ln w="25400" cap="flat">
              <a:solidFill>
                <a:srgbClr val="373737"/>
              </a:solidFill>
              <a:prstDash val="solid"/>
              <a:round/>
            </a:ln>
          </a:bottom>
          <a:insideH>
            <a:ln w="25400" cap="flat">
              <a:solidFill>
                <a:srgbClr val="373737"/>
              </a:solidFill>
              <a:prstDash val="solid"/>
              <a:round/>
            </a:ln>
          </a:insideH>
          <a:insideV>
            <a:ln w="25400" cap="flat">
              <a:solidFill>
                <a:srgbClr val="37373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373737"/>
        </a:fontRef>
        <a:srgbClr val="373737"/>
      </a:tcTxStyle>
      <a:tcStyle>
        <a:tcBdr>
          <a:left>
            <a:ln w="25400" cap="flat">
              <a:solidFill>
                <a:srgbClr val="373737"/>
              </a:solidFill>
              <a:prstDash val="solid"/>
              <a:round/>
            </a:ln>
          </a:left>
          <a:right>
            <a:ln w="25400" cap="flat">
              <a:solidFill>
                <a:srgbClr val="373737"/>
              </a:solidFill>
              <a:prstDash val="solid"/>
              <a:round/>
            </a:ln>
          </a:right>
          <a:top>
            <a:ln w="25400" cap="flat">
              <a:solidFill>
                <a:srgbClr val="373737"/>
              </a:solidFill>
              <a:prstDash val="solid"/>
              <a:round/>
            </a:ln>
          </a:top>
          <a:bottom>
            <a:ln w="63500" cap="flat">
              <a:solidFill>
                <a:srgbClr val="373737"/>
              </a:solidFill>
              <a:prstDash val="solid"/>
              <a:round/>
            </a:ln>
          </a:bottom>
          <a:insideH>
            <a:ln w="25400" cap="flat">
              <a:solidFill>
                <a:srgbClr val="373737"/>
              </a:solidFill>
              <a:prstDash val="solid"/>
              <a:round/>
            </a:ln>
          </a:insideH>
          <a:insideV>
            <a:ln w="25400" cap="flat">
              <a:solidFill>
                <a:srgbClr val="37373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3"/>
    <p:restoredTop sz="94691"/>
  </p:normalViewPr>
  <p:slideViewPr>
    <p:cSldViewPr snapToGrid="0" snapToObjects="1">
      <p:cViewPr varScale="1">
        <p:scale>
          <a:sx n="53" d="100"/>
          <a:sy n="53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4505" y="12083756"/>
            <a:ext cx="486919" cy="4876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56A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A beach with palm trees in front of a body of water&#10;&#10;Description automatically generated">
            <a:extLst>
              <a:ext uri="{FF2B5EF4-FFF2-40B4-BE49-F238E27FC236}">
                <a16:creationId xmlns:a16="http://schemas.microsoft.com/office/drawing/2014/main" id="{80D1FEB4-1268-1D46-8F19-7697BC0AD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22"/>
            <a:ext cx="24450350" cy="137533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3282" y="11982156"/>
            <a:ext cx="486919" cy="48768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34119" y="-314385"/>
            <a:ext cx="21031201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91440" rIns="91440" bIns="9144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93154" y="2811442"/>
            <a:ext cx="22843310" cy="85976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91440" rIns="91440" bIns="9144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3282" y="11961579"/>
            <a:ext cx="486919" cy="487681"/>
          </a:xfrm>
          <a:prstGeom prst="rect">
            <a:avLst/>
          </a:prstGeom>
          <a:ln w="25400">
            <a:miter lim="400000"/>
          </a:ln>
        </p:spPr>
        <p:txBody>
          <a:bodyPr wrap="none" lIns="91440" tIns="91440" rIns="91440" bIns="91440">
            <a:normAutofit/>
          </a:bodyPr>
          <a:lstStyle>
            <a:lvl1pPr defTabSz="2438400">
              <a:lnSpc>
                <a:spcPct val="120000"/>
              </a:lnSpc>
              <a:spcBef>
                <a:spcPts val="2600"/>
              </a:spcBef>
              <a:defRPr sz="2000" b="1">
                <a:solidFill>
                  <a:schemeClr val="accent3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EFB4D6-000D-4041-96D4-8A16586D1D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37551"/>
            <a:ext cx="24384000" cy="2942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FFFFFF"/>
          </a:solidFill>
          <a:uFillTx/>
          <a:latin typeface="Gotham Black"/>
          <a:ea typeface="Gotham Black"/>
          <a:cs typeface="Gotham Black"/>
          <a:sym typeface="Gotham Black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1pPr>
      <a:lvl2pPr marL="876300" marR="0" indent="-5334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2pPr>
      <a:lvl3pPr marL="1325879" marR="0" indent="-640079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3pPr>
      <a:lvl4pPr marL="1714500" marR="0" indent="-6858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4pPr>
      <a:lvl5pPr marL="2057400" marR="0" indent="-6858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5pPr>
      <a:lvl6pPr marL="2400300" marR="0" indent="-6858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6pPr>
      <a:lvl7pPr marL="2743200" marR="0" indent="-6858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7pPr>
      <a:lvl8pPr marL="3086100" marR="0" indent="-6858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8pPr>
      <a:lvl9pPr marL="3429000" marR="0" indent="-685800" algn="l" defTabSz="18288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373737"/>
          </a:solidFill>
          <a:uFillTx/>
          <a:latin typeface="Gotham Book"/>
          <a:ea typeface="Gotham Book"/>
          <a:cs typeface="Gotham Book"/>
          <a:sym typeface="Gotham Book"/>
        </a:defRPr>
      </a:lvl9pPr>
    </p:bodyStyle>
    <p:otherStyle>
      <a:lvl1pPr marL="0" marR="0" indent="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1pPr>
      <a:lvl2pPr marL="647700" marR="0" indent="-1905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2pPr>
      <a:lvl3pPr marL="1143000" marR="0" indent="-2286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3pPr>
      <a:lvl4pPr marL="1625600" marR="0" indent="-2540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4pPr>
      <a:lvl5pPr marL="2082800" marR="0" indent="-2540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5pPr>
      <a:lvl6pPr marL="2540000" marR="0" indent="-2540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6pPr>
      <a:lvl7pPr marL="2997200" marR="0" indent="-2540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7pPr>
      <a:lvl8pPr marL="3454400" marR="0" indent="-2540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8pPr>
      <a:lvl9pPr marL="3911600" marR="0" indent="-254000" algn="l" defTabSz="2438400" rtl="0" latinLnBrk="0">
        <a:lnSpc>
          <a:spcPct val="120000"/>
        </a:lnSpc>
        <a:spcBef>
          <a:spcPts val="2600"/>
        </a:spcBef>
        <a:spcAft>
          <a:spcPts val="0"/>
        </a:spcAft>
        <a:buClrTx/>
        <a:buSzPct val="100000"/>
        <a:buFontTx/>
        <a:buChar char="•"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/>
          <p:nvPr/>
        </p:nvSpPr>
        <p:spPr>
          <a:xfrm>
            <a:off x="1409789" y="3845733"/>
            <a:ext cx="17042831" cy="15004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91440" rIns="91440" bIns="91440">
            <a:normAutofit/>
          </a:bodyPr>
          <a:lstStyle>
            <a:lvl1pPr>
              <a:lnSpc>
                <a:spcPct val="90000"/>
              </a:lnSpc>
              <a:spcBef>
                <a:spcPts val="1800"/>
              </a:spcBef>
              <a:defRPr sz="2400"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Copy</a:t>
            </a:r>
          </a:p>
        </p:txBody>
      </p:sp>
      <p:sp>
        <p:nvSpPr>
          <p:cNvPr id="37" name="Title Text"/>
          <p:cNvSpPr txBox="1"/>
          <p:nvPr/>
        </p:nvSpPr>
        <p:spPr>
          <a:xfrm>
            <a:off x="5087989" y="4851904"/>
            <a:ext cx="14856671" cy="27680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91440" rIns="91440" bIns="91440">
            <a:normAutofit/>
          </a:bodyPr>
          <a:lstStyle>
            <a:lvl1pPr algn="ctr">
              <a:lnSpc>
                <a:spcPct val="90000"/>
              </a:lnSpc>
              <a:defRPr sz="6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018" y="896715"/>
            <a:ext cx="14886204" cy="2815447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/>
          <p:nvPr/>
        </p:nvSpPr>
        <p:spPr>
          <a:xfrm>
            <a:off x="752232" y="1331417"/>
            <a:ext cx="14098651" cy="23807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91440" rIns="91440" bIns="91440">
            <a:normAutofit/>
          </a:bodyPr>
          <a:lstStyle>
            <a:lvl1pPr>
              <a:lnSpc>
                <a:spcPct val="90000"/>
              </a:lnSpc>
              <a:defRPr sz="6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/>
          <p:nvPr/>
        </p:nvSpPr>
        <p:spPr>
          <a:xfrm>
            <a:off x="788458" y="4319034"/>
            <a:ext cx="15202755" cy="62889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91440" rIns="91440" bIns="91440">
            <a:normAutofit/>
          </a:bodyPr>
          <a:lstStyle>
            <a:lvl1pPr marL="457200" indent="-4572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876300" indent="-5334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25879" indent="-640079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714500" indent="-6858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057400" indent="-685800">
              <a:lnSpc>
                <a:spcPct val="90000"/>
              </a:lnSpc>
              <a:spcBef>
                <a:spcPts val="16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rainbowsocks.png" descr="rainbowsoc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5767" y="9168039"/>
            <a:ext cx="2843634" cy="4495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visualized-inkfactory.ai" descr="visualized-inkfactory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1159" y="13000565"/>
            <a:ext cx="2558199" cy="142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/>
        </p:nvSpPr>
        <p:spPr>
          <a:xfrm>
            <a:off x="996543" y="1693348"/>
            <a:ext cx="210312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40" tIns="91440" rIns="91440" bIns="91440">
            <a:normAutofit/>
          </a:bodyPr>
          <a:lstStyle>
            <a:lvl1pPr>
              <a:lnSpc>
                <a:spcPct val="90000"/>
              </a:lnSpc>
              <a:defRPr sz="6400" b="1">
                <a:solidFill>
                  <a:srgbClr val="0156A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54" name="visualized-inkfactory.ai" descr="visualized-inkfactory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176" y="13056548"/>
            <a:ext cx="2558199" cy="142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8049" y="8847046"/>
            <a:ext cx="4741670" cy="468956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Box 1"/>
          <p:cNvSpPr txBox="1"/>
          <p:nvPr/>
        </p:nvSpPr>
        <p:spPr>
          <a:xfrm>
            <a:off x="1029754" y="3191881"/>
            <a:ext cx="18224981" cy="38864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Lorem ipsum dolor sit amet, consectetur adipiscing elit. Nullam mattis eget nunc ut pellentesque. Nullam sit amet libero felis. Mauris malesuada lacus leo, sed blandit erat hendrerit et.</a:t>
            </a:r>
          </a:p>
          <a:p>
            <a:pPr marL="457200" indent="-457200" defTabSz="457200">
              <a:spcBef>
                <a:spcPts val="1600"/>
              </a:spcBef>
              <a:buClr>
                <a:srgbClr val="019E4B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Vestibulum sodales nibh</a:t>
            </a:r>
          </a:p>
          <a:p>
            <a:pPr marL="457200" indent="-457200" defTabSz="457200">
              <a:spcBef>
                <a:spcPts val="1600"/>
              </a:spcBef>
              <a:buClr>
                <a:srgbClr val="019E4B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Pellentesque non ultricies ex</a:t>
            </a:r>
          </a:p>
          <a:p>
            <a:pPr marL="457200" indent="-457200" defTabSz="457200">
              <a:spcBef>
                <a:spcPts val="1600"/>
              </a:spcBef>
              <a:buClr>
                <a:srgbClr val="019E4B"/>
              </a:buClr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Praesent laoreet accumsan elit nec ultrices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73737"/>
      </a:dk1>
      <a:lt1>
        <a:srgbClr val="FFFFFF"/>
      </a:lt1>
      <a:dk2>
        <a:srgbClr val="A7A7A7"/>
      </a:dk2>
      <a:lt2>
        <a:srgbClr val="535353"/>
      </a:lt2>
      <a:accent1>
        <a:srgbClr val="93AD3C"/>
      </a:accent1>
      <a:accent2>
        <a:srgbClr val="EB8A2C"/>
      </a:accent2>
      <a:accent3>
        <a:srgbClr val="0B52A1"/>
      </a:accent3>
      <a:accent4>
        <a:srgbClr val="7B3F98"/>
      </a:accent4>
      <a:accent5>
        <a:srgbClr val="85BF63"/>
      </a:accent5>
      <a:accent6>
        <a:srgbClr val="79452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D3C"/>
      </a:accent1>
      <a:accent2>
        <a:srgbClr val="EB8A2C"/>
      </a:accent2>
      <a:accent3>
        <a:srgbClr val="0B52A1"/>
      </a:accent3>
      <a:accent4>
        <a:srgbClr val="7B3F98"/>
      </a:accent4>
      <a:accent5>
        <a:srgbClr val="85BF63"/>
      </a:accent5>
      <a:accent6>
        <a:srgbClr val="794524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7373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Gotham Black</vt:lpstr>
      <vt:lpstr>Gotham Book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Myria Stanley</cp:lastModifiedBy>
  <cp:revision>2</cp:revision>
  <dcterms:modified xsi:type="dcterms:W3CDTF">2020-08-25T18:52:00Z</dcterms:modified>
</cp:coreProperties>
</file>