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260" r:id="rId2"/>
    <p:sldId id="272" r:id="rId3"/>
    <p:sldId id="271" r:id="rId4"/>
    <p:sldId id="26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A98F2C-D6A2-6E44-BA2D-2C4F3D1FD6F3}">
          <p14:sldIdLst>
            <p14:sldId id="260"/>
            <p14:sldId id="272"/>
            <p14:sldId id="271"/>
            <p14:sldId id="267"/>
          </p14:sldIdLst>
        </p14:section>
        <p14:section name="Untitled Section" id="{90470467-BE20-DC43-8FC1-AB6D27F731A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7"/>
    <p:restoredTop sz="94694"/>
  </p:normalViewPr>
  <p:slideViewPr>
    <p:cSldViewPr snapToGrid="0" snapToObjects="1">
      <p:cViewPr varScale="1">
        <p:scale>
          <a:sx n="62" d="100"/>
          <a:sy n="62" d="100"/>
        </p:scale>
        <p:origin x="780" y="56"/>
      </p:cViewPr>
      <p:guideLst/>
    </p:cSldViewPr>
  </p:slideViewPr>
  <p:notesTextViewPr>
    <p:cViewPr>
      <p:scale>
        <a:sx n="1" d="1"/>
        <a:sy n="1" d="1"/>
      </p:scale>
      <p:origin x="0" y="0"/>
    </p:cViewPr>
  </p:notesTextViewPr>
  <p:notesViewPr>
    <p:cSldViewPr snapToGrid="0" snapToObjects="1">
      <p:cViewPr varScale="1">
        <p:scale>
          <a:sx n="143" d="100"/>
          <a:sy n="143" d="100"/>
        </p:scale>
        <p:origin x="31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701D9-23E6-D644-9631-19BD8BBCC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13D10A-A1E9-CD4A-BBFD-8D3351960A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3AABF0-D288-5740-843A-D9E267A5216F}" type="datetimeFigureOut">
              <a:rPr lang="en-US" smtClean="0"/>
              <a:t>8/8/2022</a:t>
            </a:fld>
            <a:endParaRPr lang="en-US"/>
          </a:p>
        </p:txBody>
      </p:sp>
      <p:sp>
        <p:nvSpPr>
          <p:cNvPr id="4" name="Footer Placeholder 3">
            <a:extLst>
              <a:ext uri="{FF2B5EF4-FFF2-40B4-BE49-F238E27FC236}">
                <a16:creationId xmlns:a16="http://schemas.microsoft.com/office/drawing/2014/main" id="{C3CD60FA-2DA6-2940-9895-EEF184B6D5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2706AE-F638-A147-B569-82BF5B2896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A77825-0169-0F40-911E-A04AEA816F95}" type="slidenum">
              <a:rPr lang="en-US" smtClean="0"/>
              <a:t>‹#›</a:t>
            </a:fld>
            <a:endParaRPr lang="en-US"/>
          </a:p>
        </p:txBody>
      </p:sp>
    </p:spTree>
    <p:extLst>
      <p:ext uri="{BB962C8B-B14F-4D97-AF65-F5344CB8AC3E}">
        <p14:creationId xmlns:p14="http://schemas.microsoft.com/office/powerpoint/2010/main" val="14390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4CF7D-89EA-004D-85C1-701564458EAA}"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71508F-37D1-F440-BC36-7EDBD4476A5D}" type="slidenum">
              <a:rPr lang="en-US" smtClean="0"/>
              <a:t>‹#›</a:t>
            </a:fld>
            <a:endParaRPr lang="en-US"/>
          </a:p>
        </p:txBody>
      </p:sp>
    </p:spTree>
    <p:extLst>
      <p:ext uri="{BB962C8B-B14F-4D97-AF65-F5344CB8AC3E}">
        <p14:creationId xmlns:p14="http://schemas.microsoft.com/office/powerpoint/2010/main" val="186596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1508F-37D1-F440-BC36-7EDBD4476A5D}" type="slidenum">
              <a:rPr lang="en-US" smtClean="0"/>
              <a:t>4</a:t>
            </a:fld>
            <a:endParaRPr lang="en-US"/>
          </a:p>
        </p:txBody>
      </p:sp>
    </p:spTree>
    <p:extLst>
      <p:ext uri="{BB962C8B-B14F-4D97-AF65-F5344CB8AC3E}">
        <p14:creationId xmlns:p14="http://schemas.microsoft.com/office/powerpoint/2010/main" val="16382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4877-6037-3849-83AC-E9F76D887FCA}"/>
              </a:ext>
            </a:extLst>
          </p:cNvPr>
          <p:cNvSpPr>
            <a:spLocks noGrp="1"/>
          </p:cNvSpPr>
          <p:nvPr>
            <p:ph type="ctrTitle"/>
          </p:nvPr>
        </p:nvSpPr>
        <p:spPr>
          <a:xfrm>
            <a:off x="1524000" y="1041400"/>
            <a:ext cx="9144000" cy="882403"/>
          </a:xfrm>
        </p:spPr>
        <p:txBody>
          <a:bodyPr anchor="b"/>
          <a:lstStyle>
            <a:lvl1pPr algn="ctr">
              <a:defRPr sz="3200"/>
            </a:lvl1pPr>
          </a:lstStyle>
          <a:p>
            <a:r>
              <a:rPr lang="en-US" dirty="0"/>
              <a:t>Click to edit Master title style</a:t>
            </a:r>
          </a:p>
        </p:txBody>
      </p:sp>
      <p:sp>
        <p:nvSpPr>
          <p:cNvPr id="3" name="Subtitle 2">
            <a:extLst>
              <a:ext uri="{FF2B5EF4-FFF2-40B4-BE49-F238E27FC236}">
                <a16:creationId xmlns:a16="http://schemas.microsoft.com/office/drawing/2014/main" id="{D9D8D858-7201-DD48-92F2-01B17610F2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3">
            <a:extLst>
              <a:ext uri="{FF2B5EF4-FFF2-40B4-BE49-F238E27FC236}">
                <a16:creationId xmlns:a16="http://schemas.microsoft.com/office/drawing/2014/main" id="{E8737F6E-3D4F-BD44-A672-3C9289B604FD}"/>
              </a:ext>
            </a:extLst>
          </p:cNvPr>
          <p:cNvSpPr>
            <a:spLocks noGrp="1"/>
          </p:cNvSpPr>
          <p:nvPr>
            <p:ph type="dt" sz="half" idx="2"/>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spTree>
    <p:extLst>
      <p:ext uri="{BB962C8B-B14F-4D97-AF65-F5344CB8AC3E}">
        <p14:creationId xmlns:p14="http://schemas.microsoft.com/office/powerpoint/2010/main" val="80676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7F7E-03D5-CA47-BC30-50764A51848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7CFE2F1-C083-5144-9271-5C32ECC10F8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F86CA65-50B0-5749-8AAE-42D3D44313BF}"/>
              </a:ext>
            </a:extLst>
          </p:cNvPr>
          <p:cNvSpPr>
            <a:spLocks noGrp="1"/>
          </p:cNvSpPr>
          <p:nvPr>
            <p:ph type="dt" sz="half" idx="2"/>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spTree>
    <p:extLst>
      <p:ext uri="{BB962C8B-B14F-4D97-AF65-F5344CB8AC3E}">
        <p14:creationId xmlns:p14="http://schemas.microsoft.com/office/powerpoint/2010/main" val="198717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7F7E-03D5-CA47-BC30-50764A518483}"/>
              </a:ext>
            </a:extLst>
          </p:cNvPr>
          <p:cNvSpPr>
            <a:spLocks noGrp="1"/>
          </p:cNvSpPr>
          <p:nvPr>
            <p:ph type="title"/>
          </p:nvPr>
        </p:nvSpPr>
        <p:spPr/>
        <p:txBody>
          <a:bodyPr/>
          <a:lstStyle/>
          <a:p>
            <a:r>
              <a:rPr lang="en-US" dirty="0"/>
              <a:t>Click to edit Master title style</a:t>
            </a:r>
          </a:p>
        </p:txBody>
      </p:sp>
      <p:grpSp>
        <p:nvGrpSpPr>
          <p:cNvPr id="5" name="Group 4">
            <a:extLst>
              <a:ext uri="{FF2B5EF4-FFF2-40B4-BE49-F238E27FC236}">
                <a16:creationId xmlns:a16="http://schemas.microsoft.com/office/drawing/2014/main" id="{79578EF2-9184-7F44-8BC6-6E901CFCD75B}"/>
              </a:ext>
            </a:extLst>
          </p:cNvPr>
          <p:cNvGrpSpPr>
            <a:grpSpLocks/>
          </p:cNvGrpSpPr>
          <p:nvPr userDrawn="1"/>
        </p:nvGrpSpPr>
        <p:grpSpPr bwMode="auto">
          <a:xfrm>
            <a:off x="1276061" y="2358201"/>
            <a:ext cx="3852863" cy="828675"/>
            <a:chOff x="1775380" y="2346151"/>
            <a:chExt cx="3852421" cy="828655"/>
          </a:xfrm>
        </p:grpSpPr>
        <p:sp>
          <p:nvSpPr>
            <p:cNvPr id="6" name="Rectangle 75">
              <a:extLst>
                <a:ext uri="{FF2B5EF4-FFF2-40B4-BE49-F238E27FC236}">
                  <a16:creationId xmlns:a16="http://schemas.microsoft.com/office/drawing/2014/main" id="{7FEE1D6A-2A31-824B-B8CD-AAEA7FED8F6C}"/>
                </a:ext>
              </a:extLst>
            </p:cNvPr>
            <p:cNvSpPr>
              <a:spLocks noChangeArrowheads="1"/>
            </p:cNvSpPr>
            <p:nvPr/>
          </p:nvSpPr>
          <p:spPr bwMode="auto">
            <a:xfrm>
              <a:off x="1775380" y="2557649"/>
              <a:ext cx="3852421" cy="61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Hashtag fashion axe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fingerstache</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everyday carry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shoreditch</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pinterest</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umami authentic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brooklyn</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YOLO .</a:t>
              </a:r>
            </a:p>
          </p:txBody>
        </p:sp>
        <p:sp>
          <p:nvSpPr>
            <p:cNvPr id="8" name="TextBox 76">
              <a:extLst>
                <a:ext uri="{FF2B5EF4-FFF2-40B4-BE49-F238E27FC236}">
                  <a16:creationId xmlns:a16="http://schemas.microsoft.com/office/drawing/2014/main" id="{DB36A48E-5FAB-8749-AD78-2994A820D4C8}"/>
                </a:ext>
              </a:extLst>
            </p:cNvPr>
            <p:cNvSpPr txBox="1">
              <a:spLocks noChangeArrowheads="1"/>
            </p:cNvSpPr>
            <p:nvPr/>
          </p:nvSpPr>
          <p:spPr bwMode="auto">
            <a:xfrm>
              <a:off x="1775380" y="2346151"/>
              <a:ext cx="1317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tx1"/>
                  </a:solidFill>
                  <a:latin typeface="Roboto Black" panose="02000000000000000000" pitchFamily="2" charset="0"/>
                  <a:ea typeface="Roboto Black" panose="02000000000000000000" pitchFamily="2" charset="0"/>
                  <a:cs typeface="Roboto Black" panose="02000000000000000000" pitchFamily="2" charset="0"/>
                </a:rPr>
                <a:t>9:00AM – 10:00AM</a:t>
              </a:r>
            </a:p>
          </p:txBody>
        </p:sp>
      </p:grpSp>
      <p:grpSp>
        <p:nvGrpSpPr>
          <p:cNvPr id="9" name="Group 8">
            <a:extLst>
              <a:ext uri="{FF2B5EF4-FFF2-40B4-BE49-F238E27FC236}">
                <a16:creationId xmlns:a16="http://schemas.microsoft.com/office/drawing/2014/main" id="{96AB8E87-F263-D741-8226-490856C1261A}"/>
              </a:ext>
            </a:extLst>
          </p:cNvPr>
          <p:cNvGrpSpPr>
            <a:grpSpLocks/>
          </p:cNvGrpSpPr>
          <p:nvPr userDrawn="1"/>
        </p:nvGrpSpPr>
        <p:grpSpPr bwMode="auto">
          <a:xfrm>
            <a:off x="736311" y="2366987"/>
            <a:ext cx="414338" cy="414337"/>
            <a:chOff x="1234912" y="2347275"/>
            <a:chExt cx="414779" cy="414779"/>
          </a:xfrm>
        </p:grpSpPr>
        <p:sp>
          <p:nvSpPr>
            <p:cNvPr id="10" name="Oval 9">
              <a:extLst>
                <a:ext uri="{FF2B5EF4-FFF2-40B4-BE49-F238E27FC236}">
                  <a16:creationId xmlns:a16="http://schemas.microsoft.com/office/drawing/2014/main" id="{FD7F9CC9-E912-D04E-AAFB-08981CC1AD86}"/>
                </a:ext>
              </a:extLst>
            </p:cNvPr>
            <p:cNvSpPr/>
            <p:nvPr/>
          </p:nvSpPr>
          <p:spPr>
            <a:xfrm>
              <a:off x="1234912" y="2347275"/>
              <a:ext cx="414779" cy="4147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Shape 2540">
              <a:extLst>
                <a:ext uri="{FF2B5EF4-FFF2-40B4-BE49-F238E27FC236}">
                  <a16:creationId xmlns:a16="http://schemas.microsoft.com/office/drawing/2014/main" id="{9A80A296-A1C3-D244-8000-C117AE99B772}"/>
                </a:ext>
              </a:extLst>
            </p:cNvPr>
            <p:cNvSpPr/>
            <p:nvPr/>
          </p:nvSpPr>
          <p:spPr>
            <a:xfrm>
              <a:off x="1350923" y="2463286"/>
              <a:ext cx="182756" cy="18275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12" name="Group 11">
            <a:extLst>
              <a:ext uri="{FF2B5EF4-FFF2-40B4-BE49-F238E27FC236}">
                <a16:creationId xmlns:a16="http://schemas.microsoft.com/office/drawing/2014/main" id="{A48E0691-0999-1F44-BE29-D0EC06CEF48C}"/>
              </a:ext>
            </a:extLst>
          </p:cNvPr>
          <p:cNvGrpSpPr>
            <a:grpSpLocks/>
          </p:cNvGrpSpPr>
          <p:nvPr userDrawn="1"/>
        </p:nvGrpSpPr>
        <p:grpSpPr bwMode="auto">
          <a:xfrm>
            <a:off x="1276061" y="3640736"/>
            <a:ext cx="3852863" cy="828675"/>
            <a:chOff x="1775380" y="2346151"/>
            <a:chExt cx="3852421" cy="828655"/>
          </a:xfrm>
        </p:grpSpPr>
        <p:sp>
          <p:nvSpPr>
            <p:cNvPr id="13" name="Rectangle 75">
              <a:extLst>
                <a:ext uri="{FF2B5EF4-FFF2-40B4-BE49-F238E27FC236}">
                  <a16:creationId xmlns:a16="http://schemas.microsoft.com/office/drawing/2014/main" id="{CA218715-3EC0-684B-9540-3FE020A923FB}"/>
                </a:ext>
              </a:extLst>
            </p:cNvPr>
            <p:cNvSpPr>
              <a:spLocks noChangeArrowheads="1"/>
            </p:cNvSpPr>
            <p:nvPr/>
          </p:nvSpPr>
          <p:spPr bwMode="auto">
            <a:xfrm>
              <a:off x="1775380" y="2557649"/>
              <a:ext cx="3852421" cy="61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Hashtag fashion axe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fingerstache</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everyday carry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shoreditch</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pinterest</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umami authentic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brooklyn</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YOLO .</a:t>
              </a:r>
            </a:p>
          </p:txBody>
        </p:sp>
        <p:sp>
          <p:nvSpPr>
            <p:cNvPr id="14" name="TextBox 76">
              <a:extLst>
                <a:ext uri="{FF2B5EF4-FFF2-40B4-BE49-F238E27FC236}">
                  <a16:creationId xmlns:a16="http://schemas.microsoft.com/office/drawing/2014/main" id="{67539EB7-CC8A-5946-BA10-461D4A46144B}"/>
                </a:ext>
              </a:extLst>
            </p:cNvPr>
            <p:cNvSpPr txBox="1">
              <a:spLocks noChangeArrowheads="1"/>
            </p:cNvSpPr>
            <p:nvPr/>
          </p:nvSpPr>
          <p:spPr bwMode="auto">
            <a:xfrm>
              <a:off x="1775380" y="2346151"/>
              <a:ext cx="1317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tx1"/>
                  </a:solidFill>
                  <a:latin typeface="Roboto Black" panose="02000000000000000000" pitchFamily="2" charset="0"/>
                  <a:ea typeface="Roboto Black" panose="02000000000000000000" pitchFamily="2" charset="0"/>
                  <a:cs typeface="Roboto Black" panose="02000000000000000000" pitchFamily="2" charset="0"/>
                </a:rPr>
                <a:t>9:00AM – 10:00AM</a:t>
              </a:r>
            </a:p>
          </p:txBody>
        </p:sp>
      </p:grpSp>
      <p:grpSp>
        <p:nvGrpSpPr>
          <p:cNvPr id="15" name="Group 14">
            <a:extLst>
              <a:ext uri="{FF2B5EF4-FFF2-40B4-BE49-F238E27FC236}">
                <a16:creationId xmlns:a16="http://schemas.microsoft.com/office/drawing/2014/main" id="{7EBE73A4-9B87-C640-844E-177C1FBD58BC}"/>
              </a:ext>
            </a:extLst>
          </p:cNvPr>
          <p:cNvGrpSpPr>
            <a:grpSpLocks/>
          </p:cNvGrpSpPr>
          <p:nvPr userDrawn="1"/>
        </p:nvGrpSpPr>
        <p:grpSpPr bwMode="auto">
          <a:xfrm>
            <a:off x="736311" y="3649522"/>
            <a:ext cx="414338" cy="414337"/>
            <a:chOff x="1234912" y="2347275"/>
            <a:chExt cx="414779" cy="414779"/>
          </a:xfrm>
        </p:grpSpPr>
        <p:sp>
          <p:nvSpPr>
            <p:cNvPr id="16" name="Oval 15">
              <a:extLst>
                <a:ext uri="{FF2B5EF4-FFF2-40B4-BE49-F238E27FC236}">
                  <a16:creationId xmlns:a16="http://schemas.microsoft.com/office/drawing/2014/main" id="{9E4333A0-C2B2-F44E-9952-913982F6DBC1}"/>
                </a:ext>
              </a:extLst>
            </p:cNvPr>
            <p:cNvSpPr/>
            <p:nvPr/>
          </p:nvSpPr>
          <p:spPr>
            <a:xfrm>
              <a:off x="1234912" y="2347275"/>
              <a:ext cx="414779" cy="4147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Shape 2540">
              <a:extLst>
                <a:ext uri="{FF2B5EF4-FFF2-40B4-BE49-F238E27FC236}">
                  <a16:creationId xmlns:a16="http://schemas.microsoft.com/office/drawing/2014/main" id="{5BE9F278-9BB6-BB4F-9F5E-C2F74D416885}"/>
                </a:ext>
              </a:extLst>
            </p:cNvPr>
            <p:cNvSpPr/>
            <p:nvPr/>
          </p:nvSpPr>
          <p:spPr>
            <a:xfrm>
              <a:off x="1350923" y="2463286"/>
              <a:ext cx="182756" cy="18275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18" name="Group 17">
            <a:extLst>
              <a:ext uri="{FF2B5EF4-FFF2-40B4-BE49-F238E27FC236}">
                <a16:creationId xmlns:a16="http://schemas.microsoft.com/office/drawing/2014/main" id="{E44E5BA7-A20C-9248-BD34-24D4A422460B}"/>
              </a:ext>
            </a:extLst>
          </p:cNvPr>
          <p:cNvGrpSpPr>
            <a:grpSpLocks/>
          </p:cNvGrpSpPr>
          <p:nvPr userDrawn="1"/>
        </p:nvGrpSpPr>
        <p:grpSpPr bwMode="auto">
          <a:xfrm>
            <a:off x="6216196" y="2358201"/>
            <a:ext cx="3852863" cy="828675"/>
            <a:chOff x="1775380" y="2346151"/>
            <a:chExt cx="3852421" cy="828655"/>
          </a:xfrm>
        </p:grpSpPr>
        <p:sp>
          <p:nvSpPr>
            <p:cNvPr id="19" name="Rectangle 75">
              <a:extLst>
                <a:ext uri="{FF2B5EF4-FFF2-40B4-BE49-F238E27FC236}">
                  <a16:creationId xmlns:a16="http://schemas.microsoft.com/office/drawing/2014/main" id="{790B4716-5FBA-E145-9D04-DEB88108D2B0}"/>
                </a:ext>
              </a:extLst>
            </p:cNvPr>
            <p:cNvSpPr>
              <a:spLocks noChangeArrowheads="1"/>
            </p:cNvSpPr>
            <p:nvPr/>
          </p:nvSpPr>
          <p:spPr bwMode="auto">
            <a:xfrm>
              <a:off x="1775380" y="2557649"/>
              <a:ext cx="3852421" cy="61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Hashtag fashion axe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fingerstache</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everyday carry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shoreditch</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pinterest</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umami authentic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brooklyn</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YOLO .</a:t>
              </a:r>
            </a:p>
          </p:txBody>
        </p:sp>
        <p:sp>
          <p:nvSpPr>
            <p:cNvPr id="20" name="TextBox 76">
              <a:extLst>
                <a:ext uri="{FF2B5EF4-FFF2-40B4-BE49-F238E27FC236}">
                  <a16:creationId xmlns:a16="http://schemas.microsoft.com/office/drawing/2014/main" id="{DE6B162F-416A-9646-984F-D4A1F45A14AE}"/>
                </a:ext>
              </a:extLst>
            </p:cNvPr>
            <p:cNvSpPr txBox="1">
              <a:spLocks noChangeArrowheads="1"/>
            </p:cNvSpPr>
            <p:nvPr/>
          </p:nvSpPr>
          <p:spPr bwMode="auto">
            <a:xfrm>
              <a:off x="1775380" y="2346151"/>
              <a:ext cx="1317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tx1"/>
                  </a:solidFill>
                  <a:latin typeface="Roboto Black" panose="02000000000000000000" pitchFamily="2" charset="0"/>
                  <a:ea typeface="Roboto Black" panose="02000000000000000000" pitchFamily="2" charset="0"/>
                  <a:cs typeface="Roboto Black" panose="02000000000000000000" pitchFamily="2" charset="0"/>
                </a:rPr>
                <a:t>9:00AM – 10:00AM</a:t>
              </a:r>
            </a:p>
          </p:txBody>
        </p:sp>
      </p:grpSp>
      <p:grpSp>
        <p:nvGrpSpPr>
          <p:cNvPr id="21" name="Group 20">
            <a:extLst>
              <a:ext uri="{FF2B5EF4-FFF2-40B4-BE49-F238E27FC236}">
                <a16:creationId xmlns:a16="http://schemas.microsoft.com/office/drawing/2014/main" id="{BBCD1EAB-6E74-A44A-BC29-0547B90EF958}"/>
              </a:ext>
            </a:extLst>
          </p:cNvPr>
          <p:cNvGrpSpPr>
            <a:grpSpLocks/>
          </p:cNvGrpSpPr>
          <p:nvPr userDrawn="1"/>
        </p:nvGrpSpPr>
        <p:grpSpPr bwMode="auto">
          <a:xfrm>
            <a:off x="5676446" y="2366987"/>
            <a:ext cx="414338" cy="414337"/>
            <a:chOff x="1234912" y="2347275"/>
            <a:chExt cx="414779" cy="414779"/>
          </a:xfrm>
        </p:grpSpPr>
        <p:sp>
          <p:nvSpPr>
            <p:cNvPr id="22" name="Oval 21">
              <a:extLst>
                <a:ext uri="{FF2B5EF4-FFF2-40B4-BE49-F238E27FC236}">
                  <a16:creationId xmlns:a16="http://schemas.microsoft.com/office/drawing/2014/main" id="{6966291F-E7CA-6649-B930-FE5733EA73DD}"/>
                </a:ext>
              </a:extLst>
            </p:cNvPr>
            <p:cNvSpPr/>
            <p:nvPr/>
          </p:nvSpPr>
          <p:spPr>
            <a:xfrm>
              <a:off x="1234912" y="2347275"/>
              <a:ext cx="414779" cy="4147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hape 2540">
              <a:extLst>
                <a:ext uri="{FF2B5EF4-FFF2-40B4-BE49-F238E27FC236}">
                  <a16:creationId xmlns:a16="http://schemas.microsoft.com/office/drawing/2014/main" id="{04DD02E8-13D9-2C42-9DAA-FCA7F18F7700}"/>
                </a:ext>
              </a:extLst>
            </p:cNvPr>
            <p:cNvSpPr/>
            <p:nvPr/>
          </p:nvSpPr>
          <p:spPr>
            <a:xfrm>
              <a:off x="1350923" y="2463286"/>
              <a:ext cx="182756" cy="18275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grpSp>
        <p:nvGrpSpPr>
          <p:cNvPr id="24" name="Group 23">
            <a:extLst>
              <a:ext uri="{FF2B5EF4-FFF2-40B4-BE49-F238E27FC236}">
                <a16:creationId xmlns:a16="http://schemas.microsoft.com/office/drawing/2014/main" id="{BFDF3B0A-BBF8-154B-A944-DA250936A591}"/>
              </a:ext>
            </a:extLst>
          </p:cNvPr>
          <p:cNvGrpSpPr>
            <a:grpSpLocks/>
          </p:cNvGrpSpPr>
          <p:nvPr userDrawn="1"/>
        </p:nvGrpSpPr>
        <p:grpSpPr bwMode="auto">
          <a:xfrm>
            <a:off x="6216196" y="3640736"/>
            <a:ext cx="3852863" cy="828675"/>
            <a:chOff x="1775380" y="2346151"/>
            <a:chExt cx="3852421" cy="828655"/>
          </a:xfrm>
        </p:grpSpPr>
        <p:sp>
          <p:nvSpPr>
            <p:cNvPr id="25" name="Rectangle 75">
              <a:extLst>
                <a:ext uri="{FF2B5EF4-FFF2-40B4-BE49-F238E27FC236}">
                  <a16:creationId xmlns:a16="http://schemas.microsoft.com/office/drawing/2014/main" id="{E07B7709-0F86-064D-BB5A-450864E9B0E5}"/>
                </a:ext>
              </a:extLst>
            </p:cNvPr>
            <p:cNvSpPr>
              <a:spLocks noChangeArrowheads="1"/>
            </p:cNvSpPr>
            <p:nvPr/>
          </p:nvSpPr>
          <p:spPr bwMode="auto">
            <a:xfrm>
              <a:off x="1775380" y="2557649"/>
              <a:ext cx="3852421" cy="617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Hashtag fashion axe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fingerstache</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everyday carry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shoreditch</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pinterest</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umami authentic </a:t>
              </a:r>
              <a:r>
                <a:rPr lang="en-US" altLang="en-US" sz="1200" dirty="0" err="1">
                  <a:solidFill>
                    <a:schemeClr val="tx2"/>
                  </a:solidFill>
                  <a:latin typeface="Source Sans Pro Light" pitchFamily="34" charset="0"/>
                  <a:ea typeface="Roboto Light" panose="02000000000000000000" pitchFamily="2" charset="0"/>
                  <a:cs typeface="Roboto Light" panose="02000000000000000000" pitchFamily="2" charset="0"/>
                </a:rPr>
                <a:t>brooklyn</a:t>
              </a:r>
              <a:r>
                <a:rPr lang="en-US" altLang="en-US" sz="1200" dirty="0">
                  <a:solidFill>
                    <a:schemeClr val="tx2"/>
                  </a:solidFill>
                  <a:latin typeface="Source Sans Pro Light" pitchFamily="34" charset="0"/>
                  <a:ea typeface="Roboto Light" panose="02000000000000000000" pitchFamily="2" charset="0"/>
                  <a:cs typeface="Roboto Light" panose="02000000000000000000" pitchFamily="2" charset="0"/>
                </a:rPr>
                <a:t> YOLO .</a:t>
              </a:r>
            </a:p>
          </p:txBody>
        </p:sp>
        <p:sp>
          <p:nvSpPr>
            <p:cNvPr id="26" name="TextBox 76">
              <a:extLst>
                <a:ext uri="{FF2B5EF4-FFF2-40B4-BE49-F238E27FC236}">
                  <a16:creationId xmlns:a16="http://schemas.microsoft.com/office/drawing/2014/main" id="{891E8389-D6C4-0346-B714-6373E901A7F2}"/>
                </a:ext>
              </a:extLst>
            </p:cNvPr>
            <p:cNvSpPr txBox="1">
              <a:spLocks noChangeArrowheads="1"/>
            </p:cNvSpPr>
            <p:nvPr/>
          </p:nvSpPr>
          <p:spPr bwMode="auto">
            <a:xfrm>
              <a:off x="1775380" y="2346151"/>
              <a:ext cx="1317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tx1"/>
                  </a:solidFill>
                  <a:latin typeface="Roboto Black" panose="02000000000000000000" pitchFamily="2" charset="0"/>
                  <a:ea typeface="Roboto Black" panose="02000000000000000000" pitchFamily="2" charset="0"/>
                  <a:cs typeface="Roboto Black" panose="02000000000000000000" pitchFamily="2" charset="0"/>
                </a:rPr>
                <a:t>9:00AM – 10:00AM</a:t>
              </a:r>
            </a:p>
          </p:txBody>
        </p:sp>
      </p:grpSp>
      <p:grpSp>
        <p:nvGrpSpPr>
          <p:cNvPr id="27" name="Group 26">
            <a:extLst>
              <a:ext uri="{FF2B5EF4-FFF2-40B4-BE49-F238E27FC236}">
                <a16:creationId xmlns:a16="http://schemas.microsoft.com/office/drawing/2014/main" id="{6158A5F6-1D73-904D-BA18-7E1ED2E499BD}"/>
              </a:ext>
            </a:extLst>
          </p:cNvPr>
          <p:cNvGrpSpPr>
            <a:grpSpLocks/>
          </p:cNvGrpSpPr>
          <p:nvPr userDrawn="1"/>
        </p:nvGrpSpPr>
        <p:grpSpPr bwMode="auto">
          <a:xfrm>
            <a:off x="5676446" y="3649522"/>
            <a:ext cx="414338" cy="414337"/>
            <a:chOff x="1234912" y="2347275"/>
            <a:chExt cx="414779" cy="414779"/>
          </a:xfrm>
        </p:grpSpPr>
        <p:sp>
          <p:nvSpPr>
            <p:cNvPr id="28" name="Oval 27">
              <a:extLst>
                <a:ext uri="{FF2B5EF4-FFF2-40B4-BE49-F238E27FC236}">
                  <a16:creationId xmlns:a16="http://schemas.microsoft.com/office/drawing/2014/main" id="{52318BA6-9185-7F41-9AC3-CA04731DF6B7}"/>
                </a:ext>
              </a:extLst>
            </p:cNvPr>
            <p:cNvSpPr/>
            <p:nvPr/>
          </p:nvSpPr>
          <p:spPr>
            <a:xfrm>
              <a:off x="1234912" y="2347275"/>
              <a:ext cx="414779" cy="41477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Shape 2540">
              <a:extLst>
                <a:ext uri="{FF2B5EF4-FFF2-40B4-BE49-F238E27FC236}">
                  <a16:creationId xmlns:a16="http://schemas.microsoft.com/office/drawing/2014/main" id="{67E5CCDA-986B-9F4A-85C8-6573F24D476D}"/>
                </a:ext>
              </a:extLst>
            </p:cNvPr>
            <p:cNvSpPr/>
            <p:nvPr/>
          </p:nvSpPr>
          <p:spPr>
            <a:xfrm>
              <a:off x="1350923" y="2463286"/>
              <a:ext cx="182756" cy="18275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Source Sans Pro Light" charset="0"/>
                <a:ea typeface="Source Sans Pro Light" charset="0"/>
                <a:cs typeface="Source Sans Pro Light" charset="0"/>
                <a:sym typeface="Gill Sans"/>
              </a:endParaRPr>
            </a:p>
          </p:txBody>
        </p:sp>
      </p:grpSp>
      <p:sp>
        <p:nvSpPr>
          <p:cNvPr id="30" name="Date Placeholder 3">
            <a:extLst>
              <a:ext uri="{FF2B5EF4-FFF2-40B4-BE49-F238E27FC236}">
                <a16:creationId xmlns:a16="http://schemas.microsoft.com/office/drawing/2014/main" id="{B195A696-02CB-6640-A1D6-9FC85B863BA0}"/>
              </a:ext>
            </a:extLst>
          </p:cNvPr>
          <p:cNvSpPr>
            <a:spLocks noGrp="1"/>
          </p:cNvSpPr>
          <p:nvPr>
            <p:ph type="dt" sz="half" idx="2"/>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spTree>
    <p:extLst>
      <p:ext uri="{BB962C8B-B14F-4D97-AF65-F5344CB8AC3E}">
        <p14:creationId xmlns:p14="http://schemas.microsoft.com/office/powerpoint/2010/main" val="38834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16" presetClass="entr" presetSubtype="21"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16" presetClass="entr" presetSubtype="2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E366B-061B-BC44-9BCD-EC017D699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D16760-40CF-BC43-95CF-18E02F29FDFD}"/>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E877985-76CD-C245-AE9B-933B36596763}"/>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59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2E03-EB01-0348-B57D-059EF3D36913}"/>
              </a:ext>
            </a:extLst>
          </p:cNvPr>
          <p:cNvSpPr>
            <a:spLocks noGrp="1"/>
          </p:cNvSpPr>
          <p:nvPr>
            <p:ph type="title"/>
          </p:nvPr>
        </p:nvSpPr>
        <p:spPr>
          <a:xfrm>
            <a:off x="566656"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7F0F8-63D2-2446-915B-727220193BA2}"/>
              </a:ext>
            </a:extLst>
          </p:cNvPr>
          <p:cNvSpPr>
            <a:spLocks noGrp="1"/>
          </p:cNvSpPr>
          <p:nvPr>
            <p:ph type="body" idx="1" hasCustomPrompt="1"/>
          </p:nvPr>
        </p:nvSpPr>
        <p:spPr>
          <a:xfrm>
            <a:off x="566656" y="1681163"/>
            <a:ext cx="5157787" cy="823912"/>
          </a:xfrm>
        </p:spPr>
        <p:txBody>
          <a:bodyPr anchor="b"/>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66C7DE4-6E0B-C54B-9294-3AA5FB65CD25}"/>
              </a:ext>
            </a:extLst>
          </p:cNvPr>
          <p:cNvSpPr>
            <a:spLocks noGrp="1"/>
          </p:cNvSpPr>
          <p:nvPr>
            <p:ph sz="half" idx="2"/>
          </p:nvPr>
        </p:nvSpPr>
        <p:spPr>
          <a:xfrm>
            <a:off x="566656" y="2825708"/>
            <a:ext cx="5157787" cy="3684588"/>
          </a:xfrm>
        </p:spPr>
        <p:txBody>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545F2F-CBD8-A440-A0AC-5E0B6E96F624}"/>
              </a:ext>
            </a:extLst>
          </p:cNvPr>
          <p:cNvSpPr>
            <a:spLocks noGrp="1"/>
          </p:cNvSpPr>
          <p:nvPr>
            <p:ph sz="quarter" idx="4"/>
          </p:nvPr>
        </p:nvSpPr>
        <p:spPr>
          <a:xfrm>
            <a:off x="6172200" y="2825708"/>
            <a:ext cx="5183188" cy="3684588"/>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5D528D29-052D-EE40-B239-6C663404BFDA}"/>
              </a:ext>
            </a:extLst>
          </p:cNvPr>
          <p:cNvSpPr>
            <a:spLocks noGrp="1"/>
          </p:cNvSpPr>
          <p:nvPr>
            <p:ph type="dt" sz="half" idx="10"/>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sp>
        <p:nvSpPr>
          <p:cNvPr id="13" name="Text Placeholder 2">
            <a:extLst>
              <a:ext uri="{FF2B5EF4-FFF2-40B4-BE49-F238E27FC236}">
                <a16:creationId xmlns:a16="http://schemas.microsoft.com/office/drawing/2014/main" id="{C2072440-6DFA-5545-A73A-BF59E512C34F}"/>
              </a:ext>
            </a:extLst>
          </p:cNvPr>
          <p:cNvSpPr>
            <a:spLocks noGrp="1"/>
          </p:cNvSpPr>
          <p:nvPr>
            <p:ph type="body" idx="11" hasCustomPrompt="1"/>
          </p:nvPr>
        </p:nvSpPr>
        <p:spPr>
          <a:xfrm>
            <a:off x="6148059" y="1681163"/>
            <a:ext cx="5157787" cy="823912"/>
          </a:xfrm>
        </p:spPr>
        <p:txBody>
          <a:bodyPr anchor="b"/>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8761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C9A436A-E89B-BC47-BCCA-164DBC5C9FAD}"/>
              </a:ext>
            </a:extLst>
          </p:cNvPr>
          <p:cNvSpPr>
            <a:spLocks noGrp="1"/>
          </p:cNvSpPr>
          <p:nvPr>
            <p:ph type="dt" sz="half" idx="10"/>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pic>
        <p:nvPicPr>
          <p:cNvPr id="11" name="Picture 10">
            <a:extLst>
              <a:ext uri="{FF2B5EF4-FFF2-40B4-BE49-F238E27FC236}">
                <a16:creationId xmlns:a16="http://schemas.microsoft.com/office/drawing/2014/main" id="{08B03FB7-D6EB-D34B-B23C-7C82AE28BF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3164" y="1048544"/>
            <a:ext cx="5459413"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
            <a:extLst>
              <a:ext uri="{FF2B5EF4-FFF2-40B4-BE49-F238E27FC236}">
                <a16:creationId xmlns:a16="http://schemas.microsoft.com/office/drawing/2014/main" id="{2BA59393-43E0-594A-B740-BACC8D16DBEB}"/>
              </a:ext>
            </a:extLst>
          </p:cNvPr>
          <p:cNvSpPr>
            <a:spLocks noGrp="1"/>
          </p:cNvSpPr>
          <p:nvPr>
            <p:ph type="pic" sz="quarter" idx="13"/>
          </p:nvPr>
        </p:nvSpPr>
        <p:spPr>
          <a:xfrm>
            <a:off x="-593496" y="1207695"/>
            <a:ext cx="5068888" cy="2870200"/>
          </a:xfrm>
        </p:spPr>
      </p:sp>
    </p:spTree>
    <p:extLst>
      <p:ext uri="{BB962C8B-B14F-4D97-AF65-F5344CB8AC3E}">
        <p14:creationId xmlns:p14="http://schemas.microsoft.com/office/powerpoint/2010/main" val="4661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FC9A436A-E89B-BC47-BCCA-164DBC5C9FAD}"/>
              </a:ext>
            </a:extLst>
          </p:cNvPr>
          <p:cNvSpPr>
            <a:spLocks noGrp="1"/>
          </p:cNvSpPr>
          <p:nvPr>
            <p:ph type="dt" sz="half" idx="10"/>
          </p:nvPr>
        </p:nvSpPr>
        <p:spPr>
          <a:xfrm>
            <a:off x="565068" y="6237600"/>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pic>
        <p:nvPicPr>
          <p:cNvPr id="11" name="Picture 10">
            <a:extLst>
              <a:ext uri="{FF2B5EF4-FFF2-40B4-BE49-F238E27FC236}">
                <a16:creationId xmlns:a16="http://schemas.microsoft.com/office/drawing/2014/main" id="{08B03FB7-D6EB-D34B-B23C-7C82AE28BF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068" y="373197"/>
            <a:ext cx="6152322" cy="536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icture Placeholder 1">
            <a:extLst>
              <a:ext uri="{FF2B5EF4-FFF2-40B4-BE49-F238E27FC236}">
                <a16:creationId xmlns:a16="http://schemas.microsoft.com/office/drawing/2014/main" id="{2BA59393-43E0-594A-B740-BACC8D16DBEB}"/>
              </a:ext>
            </a:extLst>
          </p:cNvPr>
          <p:cNvSpPr>
            <a:spLocks noGrp="1"/>
          </p:cNvSpPr>
          <p:nvPr>
            <p:ph type="pic" sz="quarter" idx="13"/>
          </p:nvPr>
        </p:nvSpPr>
        <p:spPr>
          <a:xfrm>
            <a:off x="761598" y="662400"/>
            <a:ext cx="5712232" cy="3234486"/>
          </a:xfrm>
        </p:spPr>
      </p:sp>
    </p:spTree>
    <p:extLst>
      <p:ext uri="{BB962C8B-B14F-4D97-AF65-F5344CB8AC3E}">
        <p14:creationId xmlns:p14="http://schemas.microsoft.com/office/powerpoint/2010/main" val="16939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1D282-FEB2-E24A-A83E-00473187020A}"/>
              </a:ext>
            </a:extLst>
          </p:cNvPr>
          <p:cNvSpPr>
            <a:spLocks noGrp="1"/>
          </p:cNvSpPr>
          <p:nvPr>
            <p:ph type="title"/>
          </p:nvPr>
        </p:nvSpPr>
        <p:spPr>
          <a:xfrm>
            <a:off x="565068"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39EA8F-6472-CB48-82EB-EF69814AC817}"/>
              </a:ext>
            </a:extLst>
          </p:cNvPr>
          <p:cNvSpPr>
            <a:spLocks noGrp="1"/>
          </p:cNvSpPr>
          <p:nvPr>
            <p:ph type="body" idx="1"/>
          </p:nvPr>
        </p:nvSpPr>
        <p:spPr>
          <a:xfrm>
            <a:off x="565068"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114051F-FE81-8F49-BAAF-696E1492EA5D}"/>
              </a:ext>
            </a:extLst>
          </p:cNvPr>
          <p:cNvSpPr>
            <a:spLocks noGrp="1"/>
          </p:cNvSpPr>
          <p:nvPr>
            <p:ph type="dt" sz="half" idx="2"/>
          </p:nvPr>
        </p:nvSpPr>
        <p:spPr>
          <a:xfrm>
            <a:off x="565068" y="5811838"/>
            <a:ext cx="2743200" cy="365125"/>
          </a:xfrm>
          <a:prstGeom prst="rect">
            <a:avLst/>
          </a:prstGeom>
        </p:spPr>
        <p:txBody>
          <a:bodyPr vert="horz" lIns="91440" tIns="45720" rIns="91440" bIns="45720" rtlCol="0" anchor="ctr"/>
          <a:lstStyle>
            <a:lvl1pPr algn="l">
              <a:defRPr sz="900">
                <a:solidFill>
                  <a:schemeClr val="tx1"/>
                </a:solidFill>
              </a:defRPr>
            </a:lvl1pPr>
          </a:lstStyle>
          <a:p>
            <a:fld id="{EBE45802-A042-6E41-83C9-A31284F56A93}" type="slidenum">
              <a:rPr lang="en-US" smtClean="0"/>
              <a:pPr/>
              <a:t>‹#›</a:t>
            </a:fld>
            <a:endParaRPr lang="en-US" sz="900" dirty="0"/>
          </a:p>
        </p:txBody>
      </p:sp>
      <p:pic>
        <p:nvPicPr>
          <p:cNvPr id="6" name="Picture 5" descr="Background pattern&#10;&#10;Description automatically generated">
            <a:extLst>
              <a:ext uri="{FF2B5EF4-FFF2-40B4-BE49-F238E27FC236}">
                <a16:creationId xmlns:a16="http://schemas.microsoft.com/office/drawing/2014/main" id="{98713A58-E4F6-0043-87BC-D8160A660421}"/>
              </a:ext>
            </a:extLst>
          </p:cNvPr>
          <p:cNvPicPr>
            <a:picLocks noChangeAspect="1"/>
          </p:cNvPicPr>
          <p:nvPr userDrawn="1"/>
        </p:nvPicPr>
        <p:blipFill>
          <a:blip r:embed="rId9"/>
          <a:stretch>
            <a:fillRect/>
          </a:stretch>
        </p:blipFill>
        <p:spPr>
          <a:xfrm>
            <a:off x="-37072" y="4955060"/>
            <a:ext cx="12257901" cy="1915297"/>
          </a:xfrm>
          <a:prstGeom prst="rect">
            <a:avLst/>
          </a:prstGeom>
        </p:spPr>
      </p:pic>
    </p:spTree>
    <p:extLst>
      <p:ext uri="{BB962C8B-B14F-4D97-AF65-F5344CB8AC3E}">
        <p14:creationId xmlns:p14="http://schemas.microsoft.com/office/powerpoint/2010/main" val="207131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3" r:id="rId5"/>
    <p:sldLayoutId id="2147483657" r:id="rId6"/>
    <p:sldLayoutId id="2147483659" r:id="rId7"/>
  </p:sldLayoutIdLst>
  <p:txStyles>
    <p:titleStyle>
      <a:lvl1pPr algn="l" defTabSz="914400" rtl="0" eaLnBrk="1" latinLnBrk="0" hangingPunct="1">
        <a:lnSpc>
          <a:spcPct val="90000"/>
        </a:lnSpc>
        <a:spcBef>
          <a:spcPct val="0"/>
        </a:spcBef>
        <a:buNone/>
        <a:defRPr sz="4000" b="1" i="0" kern="1200">
          <a:solidFill>
            <a:schemeClr val="accent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77A69C0-DEB9-5E4B-9343-E522D09C20FE}"/>
              </a:ext>
            </a:extLst>
          </p:cNvPr>
          <p:cNvSpPr txBox="1">
            <a:spLocks noChangeArrowheads="1"/>
          </p:cNvSpPr>
          <p:nvPr/>
        </p:nvSpPr>
        <p:spPr bwMode="auto">
          <a:xfrm>
            <a:off x="653996" y="848120"/>
            <a:ext cx="908606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n-US" altLang="en-US" sz="4800" b="1" dirty="0">
                <a:solidFill>
                  <a:schemeClr val="bg1"/>
                </a:solidFill>
                <a:latin typeface="Arial" panose="020B0604020202020204" pitchFamily="34" charset="0"/>
                <a:cs typeface="Arial" panose="020B0604020202020204" pitchFamily="34" charset="0"/>
              </a:rPr>
              <a:t>Theme or Title Here</a:t>
            </a:r>
          </a:p>
        </p:txBody>
      </p:sp>
      <p:pic>
        <p:nvPicPr>
          <p:cNvPr id="4" name="Picture 3" descr="Shape&#10;&#10;Description automatically generated with medium confidence">
            <a:extLst>
              <a:ext uri="{FF2B5EF4-FFF2-40B4-BE49-F238E27FC236}">
                <a16:creationId xmlns:a16="http://schemas.microsoft.com/office/drawing/2014/main" id="{09171227-390B-F84C-BA8E-E0631C913DF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06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AF5642-EE98-5740-A487-823BF3520405}"/>
              </a:ext>
            </a:extLst>
          </p:cNvPr>
          <p:cNvSpPr txBox="1">
            <a:spLocks noChangeArrowheads="1"/>
          </p:cNvSpPr>
          <p:nvPr/>
        </p:nvSpPr>
        <p:spPr bwMode="auto">
          <a:xfrm>
            <a:off x="632975" y="669444"/>
            <a:ext cx="9086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n-US" altLang="en-US" sz="4000" b="1" dirty="0">
                <a:solidFill>
                  <a:schemeClr val="accent6"/>
                </a:solidFill>
                <a:latin typeface="Arial" panose="020B0604020202020204" pitchFamily="34" charset="0"/>
                <a:cs typeface="Arial" panose="020B0604020202020204" pitchFamily="34" charset="0"/>
              </a:rPr>
              <a:t>Headline goes here</a:t>
            </a:r>
          </a:p>
        </p:txBody>
      </p:sp>
      <p:sp>
        <p:nvSpPr>
          <p:cNvPr id="12" name="Rectangle 11">
            <a:extLst>
              <a:ext uri="{FF2B5EF4-FFF2-40B4-BE49-F238E27FC236}">
                <a16:creationId xmlns:a16="http://schemas.microsoft.com/office/drawing/2014/main" id="{C37BBA13-6BAA-3C47-86F2-85427FD8005A}"/>
              </a:ext>
            </a:extLst>
          </p:cNvPr>
          <p:cNvSpPr>
            <a:spLocks noChangeArrowheads="1"/>
          </p:cNvSpPr>
          <p:nvPr/>
        </p:nvSpPr>
        <p:spPr bwMode="auto">
          <a:xfrm>
            <a:off x="632974" y="1310775"/>
            <a:ext cx="7596625" cy="9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400" dirty="0">
                <a:solidFill>
                  <a:schemeClr val="tx2"/>
                </a:solidFill>
                <a:latin typeface="Arial" panose="020B0604020202020204" pitchFamily="34" charset="0"/>
                <a:cs typeface="Arial" panose="020B0604020202020204" pitchFamily="34" charset="0"/>
              </a:rPr>
              <a:t>Body copy goes here. Body copy goes here. Body copy goes here. Body copy goes here. Body copy goes here. Body copy goes here. Body copy goes here. Body copy goes here.</a:t>
            </a:r>
          </a:p>
          <a:p>
            <a:pPr>
              <a:lnSpc>
                <a:spcPct val="150000"/>
              </a:lnSpc>
            </a:pPr>
            <a:endParaRPr lang="en-US" altLang="en-US" sz="1200" dirty="0">
              <a:solidFill>
                <a:schemeClr val="tx2"/>
              </a:solidFill>
              <a:latin typeface="Arial" panose="020B0604020202020204" pitchFamily="34" charset="0"/>
              <a:cs typeface="Arial" panose="020B0604020202020204" pitchFamily="34" charset="0"/>
            </a:endParaRPr>
          </a:p>
        </p:txBody>
      </p:sp>
      <p:pic>
        <p:nvPicPr>
          <p:cNvPr id="46" name="Picture 45" descr="A group of people sitting at a table&#10;&#10;Description automatically generated">
            <a:extLst>
              <a:ext uri="{FF2B5EF4-FFF2-40B4-BE49-F238E27FC236}">
                <a16:creationId xmlns:a16="http://schemas.microsoft.com/office/drawing/2014/main" id="{E602AB19-26B4-A648-AD2A-F20276549686}"/>
              </a:ext>
            </a:extLst>
          </p:cNvPr>
          <p:cNvPicPr>
            <a:picLocks noChangeAspect="1"/>
          </p:cNvPicPr>
          <p:nvPr/>
        </p:nvPicPr>
        <p:blipFill>
          <a:blip r:embed="rId2"/>
          <a:stretch>
            <a:fillRect/>
          </a:stretch>
        </p:blipFill>
        <p:spPr>
          <a:xfrm>
            <a:off x="9026907" y="1616820"/>
            <a:ext cx="3165093" cy="3056857"/>
          </a:xfrm>
          <a:prstGeom prst="rect">
            <a:avLst/>
          </a:prstGeom>
        </p:spPr>
      </p:pic>
      <p:sp>
        <p:nvSpPr>
          <p:cNvPr id="45" name="Rectangle 44">
            <a:extLst>
              <a:ext uri="{FF2B5EF4-FFF2-40B4-BE49-F238E27FC236}">
                <a16:creationId xmlns:a16="http://schemas.microsoft.com/office/drawing/2014/main" id="{0803B943-5C21-3740-A745-C7E2DC43E777}"/>
              </a:ext>
            </a:extLst>
          </p:cNvPr>
          <p:cNvSpPr>
            <a:spLocks noChangeArrowheads="1"/>
          </p:cNvSpPr>
          <p:nvPr/>
        </p:nvSpPr>
        <p:spPr bwMode="auto">
          <a:xfrm>
            <a:off x="632974" y="2557190"/>
            <a:ext cx="3918005" cy="17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endParaRPr lang="en-US" altLang="en-US" sz="1400" dirty="0">
              <a:solidFill>
                <a:schemeClr val="tx2"/>
              </a:solidFill>
              <a:latin typeface="Arial" panose="020B0604020202020204" pitchFamily="34" charset="0"/>
              <a:cs typeface="Arial" panose="020B0604020202020204" pitchFamily="34" charset="0"/>
            </a:endParaRPr>
          </a:p>
          <a:p>
            <a:pPr marL="285750" indent="-285750">
              <a:lnSpc>
                <a:spcPct val="130000"/>
              </a:lnSpc>
              <a:buBlip>
                <a:blip r:embed="rId3"/>
              </a:buBlip>
            </a:pPr>
            <a:endParaRPr lang="en-US" altLang="en-US" sz="1400" dirty="0">
              <a:solidFill>
                <a:schemeClr val="tx2"/>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3C61B369-FCF1-0944-9F5F-F998FFB713E8}"/>
              </a:ext>
            </a:extLst>
          </p:cNvPr>
          <p:cNvSpPr>
            <a:spLocks noChangeArrowheads="1"/>
          </p:cNvSpPr>
          <p:nvPr/>
        </p:nvSpPr>
        <p:spPr bwMode="auto">
          <a:xfrm>
            <a:off x="4076818" y="2557190"/>
            <a:ext cx="3918005" cy="174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r>
              <a:rPr lang="en-US" altLang="en-US" sz="1400" dirty="0">
                <a:solidFill>
                  <a:schemeClr val="tx2"/>
                </a:solidFill>
                <a:latin typeface="Arial" panose="020B0604020202020204" pitchFamily="34" charset="0"/>
                <a:cs typeface="Arial" panose="020B0604020202020204" pitchFamily="34" charset="0"/>
              </a:rPr>
              <a:t>Bullet copy goes here</a:t>
            </a:r>
          </a:p>
          <a:p>
            <a:pPr marL="285750" indent="-285750">
              <a:lnSpc>
                <a:spcPct val="130000"/>
              </a:lnSpc>
              <a:buSzPct val="130000"/>
              <a:buBlip>
                <a:blip r:embed="rId3"/>
              </a:buBlip>
            </a:pPr>
            <a:endParaRPr lang="en-US" altLang="en-US" sz="1400" dirty="0">
              <a:solidFill>
                <a:schemeClr val="tx2"/>
              </a:solidFill>
              <a:latin typeface="Arial" panose="020B0604020202020204" pitchFamily="34" charset="0"/>
              <a:cs typeface="Arial" panose="020B0604020202020204" pitchFamily="34" charset="0"/>
            </a:endParaRPr>
          </a:p>
          <a:p>
            <a:pPr marL="285750" indent="-285750">
              <a:lnSpc>
                <a:spcPct val="130000"/>
              </a:lnSpc>
              <a:buBlip>
                <a:blip r:embed="rId3"/>
              </a:buBlip>
            </a:pPr>
            <a:endParaRPr lang="en-US" altLang="en-US" sz="1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15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5"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ED72-21A6-E34D-B619-1F9A633211F5}"/>
              </a:ext>
            </a:extLst>
          </p:cNvPr>
          <p:cNvSpPr>
            <a:spLocks noGrp="1"/>
          </p:cNvSpPr>
          <p:nvPr>
            <p:ph type="title"/>
          </p:nvPr>
        </p:nvSpPr>
        <p:spPr>
          <a:xfrm>
            <a:off x="766682" y="626049"/>
            <a:ext cx="10515600" cy="1200329"/>
          </a:xfrm>
        </p:spPr>
        <p:txBody>
          <a:bodyPr anchor="t" anchorCtr="0">
            <a:spAutoFit/>
          </a:bodyPr>
          <a:lstStyle/>
          <a:p>
            <a:r>
              <a:rPr lang="en-US" dirty="0"/>
              <a:t>Headline</a:t>
            </a:r>
            <a:br>
              <a:rPr lang="en-US" dirty="0"/>
            </a:br>
            <a:endParaRPr lang="en-US" dirty="0"/>
          </a:p>
        </p:txBody>
      </p:sp>
      <p:sp>
        <p:nvSpPr>
          <p:cNvPr id="3" name="Text Placeholder 2">
            <a:extLst>
              <a:ext uri="{FF2B5EF4-FFF2-40B4-BE49-F238E27FC236}">
                <a16:creationId xmlns:a16="http://schemas.microsoft.com/office/drawing/2014/main" id="{A4880375-FFBD-A543-8CC2-E747DCBF8F64}"/>
              </a:ext>
            </a:extLst>
          </p:cNvPr>
          <p:cNvSpPr>
            <a:spLocks noGrp="1"/>
          </p:cNvSpPr>
          <p:nvPr>
            <p:ph type="body" idx="1"/>
          </p:nvPr>
        </p:nvSpPr>
        <p:spPr>
          <a:xfrm>
            <a:off x="766683" y="1429886"/>
            <a:ext cx="3662814" cy="424732"/>
          </a:xfrm>
        </p:spPr>
        <p:txBody>
          <a:bodyPr wrap="square" anchor="t" anchorCtr="0">
            <a:spAutoFit/>
          </a:bodyPr>
          <a:lstStyle/>
          <a:p>
            <a:r>
              <a:rPr lang="en-US" sz="2400" b="0" dirty="0">
                <a:solidFill>
                  <a:schemeClr val="accent5"/>
                </a:solidFill>
              </a:rPr>
              <a:t>Copy Here</a:t>
            </a:r>
          </a:p>
        </p:txBody>
      </p:sp>
      <p:pic>
        <p:nvPicPr>
          <p:cNvPr id="12" name="Picture 11">
            <a:extLst>
              <a:ext uri="{FF2B5EF4-FFF2-40B4-BE49-F238E27FC236}">
                <a16:creationId xmlns:a16="http://schemas.microsoft.com/office/drawing/2014/main" id="{55E72CAF-13A6-D34D-A242-B7DF6C9E7E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96677" y="506779"/>
            <a:ext cx="4805830" cy="419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a:extLst>
              <a:ext uri="{FF2B5EF4-FFF2-40B4-BE49-F238E27FC236}">
                <a16:creationId xmlns:a16="http://schemas.microsoft.com/office/drawing/2014/main" id="{B427584C-E6EB-8B46-873C-030AD0C93439}"/>
              </a:ext>
            </a:extLst>
          </p:cNvPr>
          <p:cNvSpPr txBox="1">
            <a:spLocks/>
          </p:cNvSpPr>
          <p:nvPr/>
        </p:nvSpPr>
        <p:spPr>
          <a:xfrm>
            <a:off x="8132244" y="1912914"/>
            <a:ext cx="2529507" cy="1089529"/>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b="0" dirty="0">
                <a:solidFill>
                  <a:schemeClr val="accent5"/>
                </a:solidFill>
              </a:rPr>
              <a:t>Can Add Image or Delete Computer</a:t>
            </a:r>
          </a:p>
        </p:txBody>
      </p:sp>
    </p:spTree>
    <p:extLst>
      <p:ext uri="{BB962C8B-B14F-4D97-AF65-F5344CB8AC3E}">
        <p14:creationId xmlns:p14="http://schemas.microsoft.com/office/powerpoint/2010/main" val="337395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E92A-3FFC-7D4E-9FC0-31EF73BA8D27}"/>
              </a:ext>
            </a:extLst>
          </p:cNvPr>
          <p:cNvSpPr>
            <a:spLocks noGrp="1"/>
          </p:cNvSpPr>
          <p:nvPr>
            <p:ph type="title"/>
          </p:nvPr>
        </p:nvSpPr>
        <p:spPr>
          <a:xfrm>
            <a:off x="565068" y="704741"/>
            <a:ext cx="10515600" cy="646331"/>
          </a:xfrm>
        </p:spPr>
        <p:txBody>
          <a:bodyPr>
            <a:spAutoFit/>
          </a:bodyPr>
          <a:lstStyle/>
          <a:p>
            <a:r>
              <a:rPr lang="en-US" dirty="0"/>
              <a:t>Follow Us on Social Media </a:t>
            </a:r>
          </a:p>
        </p:txBody>
      </p:sp>
      <p:pic>
        <p:nvPicPr>
          <p:cNvPr id="34" name="Picture 33">
            <a:extLst>
              <a:ext uri="{FF2B5EF4-FFF2-40B4-BE49-F238E27FC236}">
                <a16:creationId xmlns:a16="http://schemas.microsoft.com/office/drawing/2014/main" id="{CB265099-3886-FC49-BE80-A09478524643}"/>
              </a:ext>
            </a:extLst>
          </p:cNvPr>
          <p:cNvPicPr>
            <a:picLocks noChangeAspect="1"/>
          </p:cNvPicPr>
          <p:nvPr/>
        </p:nvPicPr>
        <p:blipFill>
          <a:blip r:embed="rId3"/>
          <a:stretch>
            <a:fillRect/>
          </a:stretch>
        </p:blipFill>
        <p:spPr>
          <a:xfrm>
            <a:off x="666931" y="1690688"/>
            <a:ext cx="508000" cy="508000"/>
          </a:xfrm>
          <a:prstGeom prst="rect">
            <a:avLst/>
          </a:prstGeom>
        </p:spPr>
      </p:pic>
      <p:pic>
        <p:nvPicPr>
          <p:cNvPr id="35" name="Picture 34">
            <a:extLst>
              <a:ext uri="{FF2B5EF4-FFF2-40B4-BE49-F238E27FC236}">
                <a16:creationId xmlns:a16="http://schemas.microsoft.com/office/drawing/2014/main" id="{A69C15DA-7ED1-C14B-B667-D64A7EBA205E}"/>
              </a:ext>
            </a:extLst>
          </p:cNvPr>
          <p:cNvPicPr>
            <a:picLocks noChangeAspect="1"/>
          </p:cNvPicPr>
          <p:nvPr/>
        </p:nvPicPr>
        <p:blipFill>
          <a:blip r:embed="rId4"/>
          <a:stretch>
            <a:fillRect/>
          </a:stretch>
        </p:blipFill>
        <p:spPr>
          <a:xfrm>
            <a:off x="666931" y="2451027"/>
            <a:ext cx="508000" cy="508000"/>
          </a:xfrm>
          <a:prstGeom prst="rect">
            <a:avLst/>
          </a:prstGeom>
        </p:spPr>
      </p:pic>
      <p:pic>
        <p:nvPicPr>
          <p:cNvPr id="36" name="Picture 35">
            <a:extLst>
              <a:ext uri="{FF2B5EF4-FFF2-40B4-BE49-F238E27FC236}">
                <a16:creationId xmlns:a16="http://schemas.microsoft.com/office/drawing/2014/main" id="{57484237-E012-7747-BDB6-2752A50DE3D1}"/>
              </a:ext>
            </a:extLst>
          </p:cNvPr>
          <p:cNvPicPr>
            <a:picLocks noChangeAspect="1"/>
          </p:cNvPicPr>
          <p:nvPr/>
        </p:nvPicPr>
        <p:blipFill>
          <a:blip r:embed="rId5"/>
          <a:stretch>
            <a:fillRect/>
          </a:stretch>
        </p:blipFill>
        <p:spPr>
          <a:xfrm>
            <a:off x="666931" y="3211367"/>
            <a:ext cx="508000" cy="508000"/>
          </a:xfrm>
          <a:prstGeom prst="rect">
            <a:avLst/>
          </a:prstGeom>
        </p:spPr>
      </p:pic>
      <p:sp>
        <p:nvSpPr>
          <p:cNvPr id="38" name="Rectangle 37">
            <a:extLst>
              <a:ext uri="{FF2B5EF4-FFF2-40B4-BE49-F238E27FC236}">
                <a16:creationId xmlns:a16="http://schemas.microsoft.com/office/drawing/2014/main" id="{EA161B7F-27A9-F94B-9732-9B3EA6A681BE}"/>
              </a:ext>
            </a:extLst>
          </p:cNvPr>
          <p:cNvSpPr>
            <a:spLocks noChangeArrowheads="1"/>
          </p:cNvSpPr>
          <p:nvPr/>
        </p:nvSpPr>
        <p:spPr bwMode="auto">
          <a:xfrm>
            <a:off x="1389524" y="1704976"/>
            <a:ext cx="4864100"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600" dirty="0">
                <a:solidFill>
                  <a:schemeClr val="tx2"/>
                </a:solidFill>
                <a:latin typeface="Arial" panose="020B0604020202020204" pitchFamily="34" charset="0"/>
                <a:cs typeface="Arial" panose="020B0604020202020204" pitchFamily="34" charset="0"/>
              </a:rPr>
              <a:t>@AAPMR</a:t>
            </a:r>
          </a:p>
        </p:txBody>
      </p:sp>
      <p:sp>
        <p:nvSpPr>
          <p:cNvPr id="40" name="Rectangle 39">
            <a:extLst>
              <a:ext uri="{FF2B5EF4-FFF2-40B4-BE49-F238E27FC236}">
                <a16:creationId xmlns:a16="http://schemas.microsoft.com/office/drawing/2014/main" id="{D5759112-EC5F-414A-9696-D7C6A64C99C5}"/>
              </a:ext>
            </a:extLst>
          </p:cNvPr>
          <p:cNvSpPr>
            <a:spLocks noChangeArrowheads="1"/>
          </p:cNvSpPr>
          <p:nvPr/>
        </p:nvSpPr>
        <p:spPr bwMode="auto">
          <a:xfrm>
            <a:off x="1389524" y="2447926"/>
            <a:ext cx="4864100"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600" dirty="0">
                <a:solidFill>
                  <a:schemeClr val="tx2"/>
                </a:solidFill>
                <a:latin typeface="Arial" panose="020B0604020202020204" pitchFamily="34" charset="0"/>
                <a:cs typeface="Arial" panose="020B0604020202020204" pitchFamily="34" charset="0"/>
              </a:rPr>
              <a:t>@AAPMRINFO</a:t>
            </a:r>
          </a:p>
        </p:txBody>
      </p:sp>
      <p:sp>
        <p:nvSpPr>
          <p:cNvPr id="41" name="Rectangle 40">
            <a:extLst>
              <a:ext uri="{FF2B5EF4-FFF2-40B4-BE49-F238E27FC236}">
                <a16:creationId xmlns:a16="http://schemas.microsoft.com/office/drawing/2014/main" id="{9AF5EA12-5746-8344-B622-342BAB0FBA75}"/>
              </a:ext>
            </a:extLst>
          </p:cNvPr>
          <p:cNvSpPr>
            <a:spLocks noChangeArrowheads="1"/>
          </p:cNvSpPr>
          <p:nvPr/>
        </p:nvSpPr>
        <p:spPr bwMode="auto">
          <a:xfrm>
            <a:off x="1389524" y="3205164"/>
            <a:ext cx="4864100" cy="41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1600" dirty="0">
                <a:solidFill>
                  <a:schemeClr val="tx2"/>
                </a:solidFill>
                <a:latin typeface="Arial" panose="020B0604020202020204" pitchFamily="34" charset="0"/>
                <a:cs typeface="Arial" panose="020B0604020202020204" pitchFamily="34" charset="0"/>
              </a:rPr>
              <a:t>@AAPMR</a:t>
            </a:r>
          </a:p>
        </p:txBody>
      </p:sp>
      <p:sp>
        <p:nvSpPr>
          <p:cNvPr id="3" name="TextBox 2">
            <a:extLst>
              <a:ext uri="{FF2B5EF4-FFF2-40B4-BE49-F238E27FC236}">
                <a16:creationId xmlns:a16="http://schemas.microsoft.com/office/drawing/2014/main" id="{0AA4E533-AC67-4798-A184-D3B4E2BC681C}"/>
              </a:ext>
            </a:extLst>
          </p:cNvPr>
          <p:cNvSpPr txBox="1"/>
          <p:nvPr/>
        </p:nvSpPr>
        <p:spPr>
          <a:xfrm>
            <a:off x="666931" y="4320540"/>
            <a:ext cx="10957379" cy="584775"/>
          </a:xfrm>
          <a:prstGeom prst="rect">
            <a:avLst/>
          </a:prstGeom>
          <a:noFill/>
        </p:spPr>
        <p:txBody>
          <a:bodyPr wrap="square" rtlCol="0">
            <a:spAutoFit/>
          </a:bodyPr>
          <a:lstStyle/>
          <a:p>
            <a:pPr algn="ctr"/>
            <a:r>
              <a:rPr lang="en-US" sz="3200" b="1" dirty="0">
                <a:solidFill>
                  <a:schemeClr val="tx2"/>
                </a:solidFill>
              </a:rPr>
              <a:t>#AAPMR22			#PHYSIATRYDAY</a:t>
            </a:r>
          </a:p>
        </p:txBody>
      </p:sp>
    </p:spTree>
    <p:extLst>
      <p:ext uri="{BB962C8B-B14F-4D97-AF65-F5344CB8AC3E}">
        <p14:creationId xmlns:p14="http://schemas.microsoft.com/office/powerpoint/2010/main" val="259913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Lst>
  </p:timing>
</p:sld>
</file>

<file path=ppt/theme/theme1.xml><?xml version="1.0" encoding="utf-8"?>
<a:theme xmlns:a="http://schemas.openxmlformats.org/drawingml/2006/main" name="Office Theme">
  <a:themeElements>
    <a:clrScheme name="AAPM&amp;R">
      <a:dk1>
        <a:srgbClr val="08ACB6"/>
      </a:dk1>
      <a:lt1>
        <a:srgbClr val="FFFFFF"/>
      </a:lt1>
      <a:dk2>
        <a:srgbClr val="484848"/>
      </a:dk2>
      <a:lt2>
        <a:srgbClr val="E0E0E0"/>
      </a:lt2>
      <a:accent1>
        <a:srgbClr val="0E8E97"/>
      </a:accent1>
      <a:accent2>
        <a:srgbClr val="00CE79"/>
      </a:accent2>
      <a:accent3>
        <a:srgbClr val="A0A0A0"/>
      </a:accent3>
      <a:accent4>
        <a:srgbClr val="A0D620"/>
      </a:accent4>
      <a:accent5>
        <a:srgbClr val="484848"/>
      </a:accent5>
      <a:accent6>
        <a:srgbClr val="4BA858"/>
      </a:accent6>
      <a:hlink>
        <a:srgbClr val="E0E0E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TotalTime>
  <Words>108</Words>
  <Application>Microsoft Office PowerPoint</Application>
  <PresentationFormat>Widescreen</PresentationFormat>
  <Paragraphs>20</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Roboto Black</vt:lpstr>
      <vt:lpstr>Source Sans Pro Light</vt:lpstr>
      <vt:lpstr>Office Theme</vt:lpstr>
      <vt:lpstr>PowerPoint Presentation</vt:lpstr>
      <vt:lpstr>PowerPoint Presentation</vt:lpstr>
      <vt:lpstr>Headline </vt:lpstr>
      <vt:lpstr>Follow Us on Social Media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BAUHS</dc:creator>
  <cp:lastModifiedBy>Brianna M. Johnson</cp:lastModifiedBy>
  <cp:revision>34</cp:revision>
  <dcterms:created xsi:type="dcterms:W3CDTF">2020-09-18T14:53:05Z</dcterms:created>
  <dcterms:modified xsi:type="dcterms:W3CDTF">2022-08-08T15:06:52Z</dcterms:modified>
</cp:coreProperties>
</file>