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48" r:id="rId2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0">
          <p15:clr>
            <a:srgbClr val="A4A3A4"/>
          </p15:clr>
        </p15:guide>
        <p15:guide id="2" pos="32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A7E"/>
    <a:srgbClr val="618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02" autoAdjust="0"/>
  </p:normalViewPr>
  <p:slideViewPr>
    <p:cSldViewPr snapToGrid="0" snapToObjects="1">
      <p:cViewPr varScale="1">
        <p:scale>
          <a:sx n="116" d="100"/>
          <a:sy n="116" d="100"/>
        </p:scale>
        <p:origin x="1386" y="96"/>
      </p:cViewPr>
      <p:guideLst>
        <p:guide orient="horz" pos="2650"/>
        <p:guide pos="32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6DEF8-B22C-4AED-851A-CA6C8614B8ED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0BC5-DAD9-4CD4-B2EE-8017703D2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223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C55C3-1763-B746-812A-2A1F7711638F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E58FF-3066-EE49-8EAA-B707868F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70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048" y="1755648"/>
            <a:ext cx="6312196" cy="646331"/>
          </a:xfrm>
        </p:spPr>
        <p:txBody>
          <a:bodyPr>
            <a:spAutoFit/>
          </a:bodyPr>
          <a:lstStyle>
            <a:lvl1pPr>
              <a:defRPr sz="3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9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0040"/>
            <a:ext cx="8256740" cy="4628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56740" cy="3005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4729716"/>
            <a:ext cx="1296101" cy="2740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AA1BD664-1CD3-ED4A-BB15-4BE8922C6BDC}" type="datetime4">
              <a:rPr lang="en-US" sz="1100" smtClean="0">
                <a:solidFill>
                  <a:schemeClr val="bg1"/>
                </a:solidFill>
              </a:rPr>
              <a:t>March 20, 2018</a:t>
            </a:fld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057400" y="4729716"/>
            <a:ext cx="2971800" cy="2740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43074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apmr_pp_hd_titl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8528" y="1828800"/>
            <a:ext cx="6095096" cy="6463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436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apmr_pp_h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4700"/>
            <a:ext cx="9144000" cy="5588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27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64804" cy="42119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900" y="2295525"/>
            <a:ext cx="2857500" cy="552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900" y="2295525"/>
            <a:ext cx="2857500" cy="552450"/>
          </a:xfrm>
          <a:prstGeom prst="rect">
            <a:avLst/>
          </a:prstGeom>
        </p:spPr>
      </p:pic>
      <p:sp>
        <p:nvSpPr>
          <p:cNvPr id="11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4729716"/>
            <a:ext cx="1296101" cy="2740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AA1BD664-1CD3-ED4A-BB15-4BE8922C6BDC}" type="datetime4">
              <a:rPr lang="en-US" smtClean="0">
                <a:solidFill>
                  <a:schemeClr val="bg1"/>
                </a:solidFill>
              </a:rPr>
              <a:pPr/>
              <a:t>March 20, 2018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057400" y="4729716"/>
            <a:ext cx="2971800" cy="2740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 spc="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3" name="Slide Number Placeholder 9"/>
          <p:cNvSpPr txBox="1">
            <a:spLocks/>
          </p:cNvSpPr>
          <p:nvPr userDrawn="1"/>
        </p:nvSpPr>
        <p:spPr>
          <a:xfrm>
            <a:off x="5655512" y="4735143"/>
            <a:ext cx="381000" cy="26861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2DDFF7A0-E3F6-7543-9F44-B97EF9446928}" type="slidenum">
              <a:rPr lang="en-US" sz="1000" smtClean="0">
                <a:solidFill>
                  <a:schemeClr val="bg2"/>
                </a:solidFill>
              </a:rPr>
              <a:pPr/>
              <a:t>‹#›</a:t>
            </a:fld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7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rgbClr val="496A7E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Arial"/>
        <a:buChar char="•"/>
        <a:defRPr sz="3200" kern="1200">
          <a:solidFill>
            <a:srgbClr val="618C6C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005840" indent="-18288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32588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55448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6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16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107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Title Slide</vt:lpstr>
      <vt:lpstr>AA16 theme</vt:lpstr>
      <vt:lpstr>PowerPoint Presentation</vt:lpstr>
      <vt:lpstr>PowerPoint Presentation</vt:lpstr>
    </vt:vector>
  </TitlesOfParts>
  <Company>B.Carrigan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Myria Stanley</dc:creator>
  <cp:lastModifiedBy>Myria Stanley</cp:lastModifiedBy>
  <cp:revision>21</cp:revision>
  <dcterms:created xsi:type="dcterms:W3CDTF">2017-03-24T16:58:10Z</dcterms:created>
  <dcterms:modified xsi:type="dcterms:W3CDTF">2018-03-20T17:52:36Z</dcterms:modified>
</cp:coreProperties>
</file>