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98F2C-D6A2-6E44-BA2D-2C4F3D1FD6F3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31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701D9-23E6-D644-9631-19BD8BBCC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3D10A-A1E9-CD4A-BBFD-8D3351960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ABF0-D288-5740-843A-D9E267A5216F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D60FA-2DA6-2940-9895-EEF184B6D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06AE-F638-A147-B569-82BF5B289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77825-0169-0F40-911E-A04AEA816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CF7D-89EA-004D-85C1-701564458EAA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508F-37D1-F440-BC36-7EDBD4476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4877-6037-3849-83AC-E9F76D88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88240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8D858-7201-DD48-92F2-01B17610F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737F6E-3D4F-BD44-A672-3C9289B60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676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E2F1-C083-5144-9271-5C32ECC1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86CA65-50B0-5749-8AAE-42D3D4431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717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78EF2-9184-7F44-8BC6-6E901CFCD7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2358203"/>
            <a:ext cx="3852863" cy="518960"/>
            <a:chOff x="1775380" y="2346151"/>
            <a:chExt cx="3852421" cy="518947"/>
          </a:xfrm>
        </p:grpSpPr>
        <p:sp>
          <p:nvSpPr>
            <p:cNvPr id="6" name="Rectangle 75">
              <a:extLst>
                <a:ext uri="{FF2B5EF4-FFF2-40B4-BE49-F238E27FC236}">
                  <a16:creationId xmlns:a16="http://schemas.microsoft.com/office/drawing/2014/main" id="{7FEE1D6A-2A31-824B-B8CD-AAEA7FED8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30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 copy goes here</a:t>
              </a:r>
            </a:p>
          </p:txBody>
        </p:sp>
        <p:sp>
          <p:nvSpPr>
            <p:cNvPr id="8" name="TextBox 76">
              <a:extLst>
                <a:ext uri="{FF2B5EF4-FFF2-40B4-BE49-F238E27FC236}">
                  <a16:creationId xmlns:a16="http://schemas.microsoft.com/office/drawing/2014/main" id="{DB36A48E-5FAB-8749-AD78-2994A820D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AB8E87-F263-D741-8226-490856C126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2366987"/>
            <a:ext cx="414338" cy="414337"/>
            <a:chOff x="1234912" y="2347275"/>
            <a:chExt cx="414779" cy="414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7F9CC9-E912-D04E-AAFB-08981CC1AD86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Shape 2540">
              <a:extLst>
                <a:ext uri="{FF2B5EF4-FFF2-40B4-BE49-F238E27FC236}">
                  <a16:creationId xmlns:a16="http://schemas.microsoft.com/office/drawing/2014/main" id="{9A80A296-A1C3-D244-8000-C117AE99B772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E0691-0999-1F44-BE29-D0EC06CEF4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3640738"/>
            <a:ext cx="3852863" cy="518960"/>
            <a:chOff x="1775380" y="2346151"/>
            <a:chExt cx="3852421" cy="518947"/>
          </a:xfrm>
        </p:grpSpPr>
        <p:sp>
          <p:nvSpPr>
            <p:cNvPr id="13" name="Rectangle 75">
              <a:extLst>
                <a:ext uri="{FF2B5EF4-FFF2-40B4-BE49-F238E27FC236}">
                  <a16:creationId xmlns:a16="http://schemas.microsoft.com/office/drawing/2014/main" id="{CA218715-3EC0-684B-9540-3FE020A9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30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 copy goes here</a:t>
              </a:r>
            </a:p>
          </p:txBody>
        </p:sp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67539EB7-CC8A-5946-BA10-461D4A46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BE73A4-9B87-C640-844E-177C1FBD58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3649522"/>
            <a:ext cx="414338" cy="414337"/>
            <a:chOff x="1234912" y="2347275"/>
            <a:chExt cx="414779" cy="414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4333A0-C2B2-F44E-9952-913982F6DBC1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Shape 2540">
              <a:extLst>
                <a:ext uri="{FF2B5EF4-FFF2-40B4-BE49-F238E27FC236}">
                  <a16:creationId xmlns:a16="http://schemas.microsoft.com/office/drawing/2014/main" id="{5BE9F278-9BB6-BB4F-9F5E-C2F74D416885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E5BA7-A20C-9248-BD34-24D4A42246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2358203"/>
            <a:ext cx="3852863" cy="518960"/>
            <a:chOff x="1775380" y="2346151"/>
            <a:chExt cx="3852421" cy="518947"/>
          </a:xfrm>
        </p:grpSpPr>
        <p:sp>
          <p:nvSpPr>
            <p:cNvPr id="19" name="Rectangle 75">
              <a:extLst>
                <a:ext uri="{FF2B5EF4-FFF2-40B4-BE49-F238E27FC236}">
                  <a16:creationId xmlns:a16="http://schemas.microsoft.com/office/drawing/2014/main" id="{790B4716-5FBA-E145-9D04-DEB88108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30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 copy goes here</a:t>
              </a: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DE6B162F-416A-9646-984F-D4A1F45A1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CD1EAB-6E74-A44A-BC29-0547B90EF9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2366987"/>
            <a:ext cx="414338" cy="414337"/>
            <a:chOff x="1234912" y="2347275"/>
            <a:chExt cx="414779" cy="4147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66291F-E7CA-6649-B930-FE5733EA73DD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Shape 2540">
              <a:extLst>
                <a:ext uri="{FF2B5EF4-FFF2-40B4-BE49-F238E27FC236}">
                  <a16:creationId xmlns:a16="http://schemas.microsoft.com/office/drawing/2014/main" id="{04DD02E8-13D9-2C42-9DAA-FCA7F18F7700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F3B0A-BBF8-154B-A944-DA250936A5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3640738"/>
            <a:ext cx="3852863" cy="518960"/>
            <a:chOff x="1775380" y="2346151"/>
            <a:chExt cx="3852421" cy="518947"/>
          </a:xfrm>
        </p:grpSpPr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E07B7709-0F86-064D-BB5A-450864E9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30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 copy goes here</a:t>
              </a:r>
            </a:p>
          </p:txBody>
        </p:sp>
        <p:sp>
          <p:nvSpPr>
            <p:cNvPr id="26" name="TextBox 76">
              <a:extLst>
                <a:ext uri="{FF2B5EF4-FFF2-40B4-BE49-F238E27FC236}">
                  <a16:creationId xmlns:a16="http://schemas.microsoft.com/office/drawing/2014/main" id="{891E8389-D6C4-0346-B714-6373E901A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58A5F6-1D73-904D-BA18-7E1ED2E499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3649522"/>
            <a:ext cx="414338" cy="414337"/>
            <a:chOff x="1234912" y="2347275"/>
            <a:chExt cx="414779" cy="414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318BA6-9185-7F41-9AC3-CA04731DF6B7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Shape 2540">
              <a:extLst>
                <a:ext uri="{FF2B5EF4-FFF2-40B4-BE49-F238E27FC236}">
                  <a16:creationId xmlns:a16="http://schemas.microsoft.com/office/drawing/2014/main" id="{67E5CCDA-986B-9F4A-85C8-6573F24D476D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195A696-02CB-6640-A1D6-9FC85B863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34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366B-061B-BC44-9BCD-EC017D69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6760-40CF-BC43-95CF-18E02F29F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77985-76CD-C245-AE9B-933B3659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5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E03-EB01-0348-B57D-059EF3D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5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F0F8-63D2-2446-915B-727220193B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656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C7DE4-6E0B-C54B-9294-3AA5FB65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56" y="2825708"/>
            <a:ext cx="5157787" cy="36845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45F2F-CBD8-A440-A0AC-5E0B6E96F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08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528D29-052D-EE40-B239-6C66340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72440-6DFA-5545-A73A-BF59E512C34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48059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6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3" y="1048544"/>
            <a:ext cx="54594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870" y="1207695"/>
            <a:ext cx="5068888" cy="2870200"/>
          </a:xfrm>
        </p:spPr>
      </p:sp>
    </p:spTree>
    <p:extLst>
      <p:ext uri="{BB962C8B-B14F-4D97-AF65-F5344CB8AC3E}">
        <p14:creationId xmlns:p14="http://schemas.microsoft.com/office/powerpoint/2010/main" val="4661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1C12CA-8F87-D44D-8D21-AE8826DF649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9236" y="5545076"/>
            <a:ext cx="12192000" cy="13313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D282-FEB2-E24A-A83E-0047318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9EA8F-6472-CB48-82EB-EF69814A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6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051F-FE81-8F49-BAAF-696E1492E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1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1660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0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87131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102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43B5A-F85A-6544-9376-970BD07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510" y="2711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7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PM&amp;R">
      <a:dk1>
        <a:srgbClr val="08ACB6"/>
      </a:dk1>
      <a:lt1>
        <a:srgbClr val="FFFFFF"/>
      </a:lt1>
      <a:dk2>
        <a:srgbClr val="484848"/>
      </a:dk2>
      <a:lt2>
        <a:srgbClr val="E0E0E0"/>
      </a:lt2>
      <a:accent1>
        <a:srgbClr val="0E8E97"/>
      </a:accent1>
      <a:accent2>
        <a:srgbClr val="00CE79"/>
      </a:accent2>
      <a:accent3>
        <a:srgbClr val="A0A0A0"/>
      </a:accent3>
      <a:accent4>
        <a:srgbClr val="A0D620"/>
      </a:accent4>
      <a:accent5>
        <a:srgbClr val="484848"/>
      </a:accent5>
      <a:accent6>
        <a:srgbClr val="4BA858"/>
      </a:accent6>
      <a:hlink>
        <a:srgbClr val="E0E0E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 Black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BAUHS</dc:creator>
  <cp:lastModifiedBy>MARK BAUHS</cp:lastModifiedBy>
  <cp:revision>25</cp:revision>
  <dcterms:created xsi:type="dcterms:W3CDTF">2020-09-18T14:53:05Z</dcterms:created>
  <dcterms:modified xsi:type="dcterms:W3CDTF">2022-03-03T15:39:08Z</dcterms:modified>
</cp:coreProperties>
</file>